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Lst>
  <p:sldSz cy="5143500" cx="9144000"/>
  <p:notesSz cx="6858000" cy="9144000"/>
  <p:embeddedFontLst>
    <p:embeddedFont>
      <p:font typeface="Raleway"/>
      <p:regular r:id="rId102"/>
      <p:bold r:id="rId103"/>
      <p:italic r:id="rId104"/>
      <p:boldItalic r:id="rId105"/>
    </p:embeddedFont>
    <p:embeddedFont>
      <p:font typeface="Lato"/>
      <p:regular r:id="rId106"/>
      <p:bold r:id="rId107"/>
      <p:italic r:id="rId108"/>
      <p:boldItalic r:id="rId109"/>
    </p:embeddedFont>
    <p:embeddedFont>
      <p:font typeface="Tahoma"/>
      <p:regular r:id="rId110"/>
      <p:bold r:id="rId111"/>
    </p:embeddedFont>
    <p:embeddedFont>
      <p:font typeface="Helvetica Neue"/>
      <p:regular r:id="rId112"/>
      <p:bold r:id="rId113"/>
      <p:italic r:id="rId114"/>
      <p:boldItalic r:id="rId115"/>
    </p:embeddedFont>
    <p:embeddedFont>
      <p:font typeface="Open Sans"/>
      <p:regular r:id="rId116"/>
      <p:bold r:id="rId117"/>
      <p:italic r:id="rId118"/>
      <p:boldItalic r:id="rId1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080">
          <p15:clr>
            <a:srgbClr val="000000"/>
          </p15:clr>
        </p15:guide>
        <p15:guide id="2" pos="2934">
          <p15:clr>
            <a:srgbClr val="000000"/>
          </p15:clr>
        </p15:guide>
      </p15:sldGuideLst>
    </p:ext>
    <p:ext uri="GoogleSlidesCustomDataVersion2">
      <go:slidesCustomData xmlns:go="http://customooxmlschemas.google.com/" r:id="rId120" roundtripDataSignature="AMtx7miyr6P0U192AOr3OAuYgexoLKAQ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080" orient="horz"/>
        <p:guide pos="293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Lato-bold.fntdata"/><Relationship Id="rId106" Type="http://schemas.openxmlformats.org/officeDocument/2006/relationships/font" Target="fonts/Lato-regular.fntdata"/><Relationship Id="rId105" Type="http://schemas.openxmlformats.org/officeDocument/2006/relationships/font" Target="fonts/Raleway-boldItalic.fntdata"/><Relationship Id="rId104" Type="http://schemas.openxmlformats.org/officeDocument/2006/relationships/font" Target="fonts/Raleway-italic.fntdata"/><Relationship Id="rId109" Type="http://schemas.openxmlformats.org/officeDocument/2006/relationships/font" Target="fonts/Lato-boldItalic.fntdata"/><Relationship Id="rId108" Type="http://schemas.openxmlformats.org/officeDocument/2006/relationships/font" Target="fonts/Lato-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Raleway-bold.fntdata"/><Relationship Id="rId102" Type="http://schemas.openxmlformats.org/officeDocument/2006/relationships/font" Target="fonts/Raleway-regular.fntdata"/><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120"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OpenSans-italic.fntdata"/><Relationship Id="rId117" Type="http://schemas.openxmlformats.org/officeDocument/2006/relationships/font" Target="fonts/OpenSans-bold.fntdata"/><Relationship Id="rId116" Type="http://schemas.openxmlformats.org/officeDocument/2006/relationships/font" Target="fonts/OpenSans-regular.fntdata"/><Relationship Id="rId115" Type="http://schemas.openxmlformats.org/officeDocument/2006/relationships/font" Target="fonts/HelveticaNeue-boldItalic.fntdata"/><Relationship Id="rId119" Type="http://schemas.openxmlformats.org/officeDocument/2006/relationships/font" Target="fonts/OpenSans-boldItalic.fntdata"/><Relationship Id="rId15" Type="http://schemas.openxmlformats.org/officeDocument/2006/relationships/slide" Target="slides/slide10.xml"/><Relationship Id="rId110" Type="http://schemas.openxmlformats.org/officeDocument/2006/relationships/font" Target="fonts/Tahoma-regular.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HelveticaNeue-italic.fntdata"/><Relationship Id="rId18" Type="http://schemas.openxmlformats.org/officeDocument/2006/relationships/slide" Target="slides/slide13.xml"/><Relationship Id="rId113" Type="http://schemas.openxmlformats.org/officeDocument/2006/relationships/font" Target="fonts/HelveticaNeue-bold.fntdata"/><Relationship Id="rId112" Type="http://schemas.openxmlformats.org/officeDocument/2006/relationships/font" Target="fonts/HelveticaNeue-regular.fntdata"/><Relationship Id="rId111" Type="http://schemas.openxmlformats.org/officeDocument/2006/relationships/font" Target="fonts/Tahoma-bold.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88620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686800"/>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1" i="0" sz="2400" u="none" cap="none" strike="noStrike">
                <a:solidFill>
                  <a:srgbClr val="000000"/>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feb5b140a0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feb5b140a0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FFFFFF"/>
              </a:buClr>
              <a:buSzPts val="3300"/>
              <a:buFont typeface="Arial"/>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05e021d543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305e021d543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05e021d543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g305e021d543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05e021d543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305e021d543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05e021d543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305e021d543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05e021d543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305e021d543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05e021d543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305e021d543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05e021d543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305e021d543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05e021d543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305e021d543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05e021d543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305e021d543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05e021d543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305e021d543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0b9bbd21c7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g30b9bbd21c7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05e021d543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305e021d543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05e021d543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305e021d543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05e021d543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305e021d543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fc53b5489a_1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2fc53b5489a_1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05e021d543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305e021d543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05e021d543_0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305e021d543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0b9bbd21c7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g30b9bbd21c7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073f6ff819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3073f6ff819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8186c207b749ab6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0" name="Google Shape;240;g38186c207b749ab6_1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38186c207b749ab6_122: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feb5b140a0_0_9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feb5b140a0_0_9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feb5b140a0_0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g2feb5b140a0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fc70b124d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2fc70b124d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feb5b140a0_0_3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2feb5b140a0_0_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feb5b140a0_0_3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feb5b140a0_0_3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feb5b140a0_0_4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2feb5b140a0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00cf838260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300cf838260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FFFFFF"/>
              </a:buClr>
              <a:buSzPts val="3300"/>
              <a:buFont typeface="Arial"/>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fb04e8bc94_0_8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2fb04e8bc94_0_8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feb5b140a0_0_4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2feb5b140a0_0_4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feb5b140a0_0_4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2feb5b140a0_0_4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feb5b140a0_0_4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2feb5b140a0_0_4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feb5b140a0_0_5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2feb5b140a0_0_5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feb5b140a0_0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g2feb5b140a0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feb5b140a0_0_5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2feb5b140a0_0_5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feb5b140a0_0_5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2feb5b140a0_0_5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feb5b140a0_0_5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2feb5b140a0_0_5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feb5b140a0_0_5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2feb5b140a0_0_5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feb5b140a0_0_5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2feb5b140a0_0_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feb5b140a0_0_5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2feb5b140a0_0_5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feb5b140a0_0_5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2feb5b140a0_0_5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feb5b140a0_0_5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2feb5b140a0_0_5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feb5b140a0_0_5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2feb5b140a0_0_5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feb5b140a0_0_5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2feb5b140a0_0_5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feb5b140a0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2feb5b140a0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feb5b140a0_0_5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g2feb5b140a0_0_5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feb5b140a0_0_6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2feb5b140a0_0_6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feb5b140a0_0_7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g2feb5b140a0_0_7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feb5b140a0_0_7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2feb5b140a0_0_7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feb5b140a0_0_7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2feb5b140a0_0_7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feb5b140a0_0_7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2feb5b140a0_0_7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FFFFFF"/>
              </a:buClr>
              <a:buSzPts val="3300"/>
              <a:buFont typeface="Arial"/>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feb5b140a0_0_7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feb5b140a0_0_7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FFFFFF"/>
              </a:buClr>
              <a:buSzPts val="3300"/>
              <a:buFont typeface="Arial"/>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feb5b140a0_0_7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2feb5b140a0_0_7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fb04e8bc94_0_10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g2fb04e8bc94_0_10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89984318e8_0_10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89984318e8_0_10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FFFFFF"/>
              </a:buClr>
              <a:buSzPts val="3300"/>
              <a:buFont typeface="Arial"/>
              <a:buNone/>
            </a:pPr>
            <a:r>
              <a:rPr lang="en-US"/>
              <a:t>What  happens if this is where you work.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feb5b140a0_0_9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g2feb5b140a0_0_9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89984318e8_0_1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289984318e8_0_1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89984318e8_0_1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g289984318e8_0_1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Slow down.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00cf838260_0_3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g300cf838260_0_3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Slow down.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0b9bbd21c7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g30b9bbd21c7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89984318e8_0_12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289984318e8_0_1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Slow down.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89984318e8_0_1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89984318e8_0_1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FFFFFF"/>
              </a:buClr>
              <a:buSzPts val="3300"/>
              <a:buFont typeface="Arial"/>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89984318e8_0_1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89984318e8_0_1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FFFFFF"/>
              </a:buClr>
              <a:buSzPts val="3300"/>
              <a:buFont typeface="Arial"/>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89984318e8_0_12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g289984318e8_0_12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89984318e8_0_13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289984318e8_0_13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89984318e8_0_1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6" name="Google Shape;456;g289984318e8_0_130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g289984318e8_0_1304: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89984318e8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289984318e8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89984318e8_0_13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289984318e8_0_13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0b9bbd21c7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g30b9bbd21c7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0b9bbd21c7_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30b9bbd21c7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89984318e8_0_14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g289984318e8_0_1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0b9bbd21c7_0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30b9bbd21c7_0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89984318e8_0_14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89984318e8_0_14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900"/>
              </a:spcAft>
              <a:buClr>
                <a:schemeClr val="dk1"/>
              </a:buClr>
              <a:buSzPts val="1100"/>
              <a:buFont typeface="Arial"/>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feb5b140a0_0_8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2feb5b140a0_0_8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feb5b140a0_0_8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g2feb5b140a0_0_8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feb5b140a0_0_8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2feb5b140a0_0_8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89984318e8_0_15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g289984318e8_0_15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feb5b140a0_0_3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2feb5b140a0_0_3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89984318e8_0_1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8" name="Google Shape;518;g289984318e8_0_1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g289984318e8_0_1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89984318e8_0_1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4" name="Google Shape;524;g289984318e8_0_1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5" name="Google Shape;525;g289984318e8_0_1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89984318e8_0_1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0" name="Google Shape;530;g289984318e8_0_15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g289984318e8_0_15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89984318e8_0_15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6" name="Google Shape;536;g289984318e8_0_15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g289984318e8_0_15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89984318e8_0_1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42" name="Google Shape;542;g289984318e8_0_15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3" name="Google Shape;543;g289984318e8_0_15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00cf838260_0_5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g300cf838260_0_5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89984318e8_0_16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g289984318e8_0_16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89984318e8_0_16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289984318e8_0_16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FFFFFF"/>
              </a:buClr>
              <a:buSzPts val="3300"/>
              <a:buFont typeface="Arial"/>
              <a:buNone/>
            </a:pPr>
            <a:r>
              <a:rPr lang="en-US"/>
              <a:t>I get the sense that we’re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89984318e8_0_16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g289984318e8_0_16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89984318e8_0_16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289984318e8_0_16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05e021d543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g305e021d543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feb5b140a0_0_8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g2feb5b140a0_0_8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Slow down.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feb5b140a0_0_8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2feb5b140a0_0_8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feb5b140a0_0_8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2feb5b140a0_0_8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feb5b140a0_0_9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g2feb5b140a0_0_9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feb5b140a0_0_9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g2feb5b140a0_0_9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fcc608d031_0_3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1" name="Google Shape;601;g2fcc608d031_0_3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89984318e8_0_17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289984318e8_0_17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000000"/>
        </a:solidFill>
      </p:bgPr>
    </p:bg>
    <p:spTree>
      <p:nvGrpSpPr>
        <p:cNvPr id="10" name="Shape 10"/>
        <p:cNvGrpSpPr/>
        <p:nvPr/>
      </p:nvGrpSpPr>
      <p:grpSpPr>
        <a:xfrm>
          <a:off x="0" y="0"/>
          <a:ext cx="0" cy="0"/>
          <a:chOff x="0" y="0"/>
          <a:chExt cx="0" cy="0"/>
        </a:xfrm>
      </p:grpSpPr>
      <p:sp>
        <p:nvSpPr>
          <p:cNvPr id="11" name="Google Shape;11;g2fb04e8bc94_0_1673"/>
          <p:cNvSpPr txBox="1"/>
          <p:nvPr>
            <p:ph type="title"/>
          </p:nvPr>
        </p:nvSpPr>
        <p:spPr>
          <a:xfrm>
            <a:off x="285750" y="285750"/>
            <a:ext cx="8572500" cy="45720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chemeClr val="lt1"/>
              </a:buClr>
              <a:buSzPts val="3000"/>
              <a:buFont typeface="Arial"/>
              <a:buNone/>
              <a:defRPr b="0" i="1" sz="50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chemeClr val="lt1"/>
              </a:buClr>
              <a:buSzPts val="3000"/>
              <a:buFont typeface="Arial"/>
              <a:buNone/>
              <a:defRPr b="0"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000"/>
              <a:buFont typeface="Arial"/>
              <a:buNone/>
              <a:defRPr b="0"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000"/>
              <a:buFont typeface="Arial"/>
              <a:buNone/>
              <a:defRPr b="0"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000"/>
              <a:buFont typeface="Arial"/>
              <a:buNone/>
              <a:defRPr b="0"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000"/>
              <a:buFont typeface="Arial"/>
              <a:buNone/>
              <a:defRPr b="0"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000"/>
              <a:buFont typeface="Arial"/>
              <a:buNone/>
              <a:defRPr b="0"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000"/>
              <a:buFont typeface="Arial"/>
              <a:buNone/>
              <a:defRPr b="0"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000"/>
              <a:buFont typeface="Arial"/>
              <a:buNone/>
              <a:defRPr b="0"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46" name="Shape 46"/>
        <p:cNvGrpSpPr/>
        <p:nvPr/>
      </p:nvGrpSpPr>
      <p:grpSpPr>
        <a:xfrm>
          <a:off x="0" y="0"/>
          <a:ext cx="0" cy="0"/>
          <a:chOff x="0" y="0"/>
          <a:chExt cx="0" cy="0"/>
        </a:xfrm>
      </p:grpSpPr>
      <p:sp>
        <p:nvSpPr>
          <p:cNvPr id="47" name="Google Shape;47;g2fb04e8bc94_0_1643"/>
          <p:cNvSpPr txBox="1"/>
          <p:nvPr>
            <p:ph type="ctrTitle"/>
          </p:nvPr>
        </p:nvSpPr>
        <p:spPr>
          <a:xfrm>
            <a:off x="311708" y="744575"/>
            <a:ext cx="8520600" cy="2052600"/>
          </a:xfrm>
          <a:prstGeom prst="rect">
            <a:avLst/>
          </a:prstGeom>
          <a:noFill/>
          <a:ln>
            <a:noFill/>
          </a:ln>
        </p:spPr>
        <p:txBody>
          <a:bodyPr anchorCtr="0" anchor="b" bIns="121025" lIns="121025" spcFirstLastPara="1" rIns="121025" wrap="square" tIns="121025">
            <a:noAutofit/>
          </a:bodyPr>
          <a:lstStyle>
            <a:lvl1pPr lvl="0"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48" name="Google Shape;48;g2fb04e8bc94_0_1643"/>
          <p:cNvSpPr txBox="1"/>
          <p:nvPr>
            <p:ph idx="1" type="subTitle"/>
          </p:nvPr>
        </p:nvSpPr>
        <p:spPr>
          <a:xfrm>
            <a:off x="311700" y="2834125"/>
            <a:ext cx="8520600" cy="792600"/>
          </a:xfrm>
          <a:prstGeom prst="rect">
            <a:avLst/>
          </a:prstGeom>
          <a:noFill/>
          <a:ln>
            <a:noFill/>
          </a:ln>
        </p:spPr>
        <p:txBody>
          <a:bodyPr anchorCtr="0" anchor="ctr" bIns="121025" lIns="121025" spcFirstLastPara="1" rIns="121025" wrap="square" tIns="121025">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49" name="Google Shape;49;g2fb04e8bc94_0_1643"/>
          <p:cNvSpPr txBox="1"/>
          <p:nvPr>
            <p:ph idx="12" type="sldNum"/>
          </p:nvPr>
        </p:nvSpPr>
        <p:spPr>
          <a:xfrm>
            <a:off x="8472458" y="4663217"/>
            <a:ext cx="548700" cy="393600"/>
          </a:xfrm>
          <a:prstGeom prst="rect">
            <a:avLst/>
          </a:prstGeom>
          <a:noFill/>
          <a:ln>
            <a:noFill/>
          </a:ln>
        </p:spPr>
        <p:txBody>
          <a:bodyPr anchorCtr="0" anchor="ctr" bIns="121025" lIns="121025" spcFirstLastPara="1" rIns="121025" wrap="square" tIns="121025">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50" name="Shape 50"/>
        <p:cNvGrpSpPr/>
        <p:nvPr/>
      </p:nvGrpSpPr>
      <p:grpSpPr>
        <a:xfrm>
          <a:off x="0" y="0"/>
          <a:ext cx="0" cy="0"/>
          <a:chOff x="0" y="0"/>
          <a:chExt cx="0" cy="0"/>
        </a:xfrm>
      </p:grpSpPr>
      <p:sp>
        <p:nvSpPr>
          <p:cNvPr id="51" name="Google Shape;51;g2fb04e8bc94_0_1647"/>
          <p:cNvSpPr txBox="1"/>
          <p:nvPr>
            <p:ph type="ctrTitle"/>
          </p:nvPr>
        </p:nvSpPr>
        <p:spPr>
          <a:xfrm>
            <a:off x="311708" y="744575"/>
            <a:ext cx="8520600" cy="2052600"/>
          </a:xfrm>
          <a:prstGeom prst="rect">
            <a:avLst/>
          </a:prstGeom>
          <a:noFill/>
          <a:ln>
            <a:noFill/>
          </a:ln>
        </p:spPr>
        <p:txBody>
          <a:bodyPr anchorCtr="0" anchor="b" bIns="121025" lIns="121025" spcFirstLastPara="1" rIns="121025" wrap="square" tIns="121025">
            <a:noAutofit/>
          </a:bodyPr>
          <a:lstStyle>
            <a:lvl1pPr lvl="0"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52" name="Google Shape;52;g2fb04e8bc94_0_1647"/>
          <p:cNvSpPr txBox="1"/>
          <p:nvPr>
            <p:ph idx="1" type="subTitle"/>
          </p:nvPr>
        </p:nvSpPr>
        <p:spPr>
          <a:xfrm>
            <a:off x="311700" y="2834125"/>
            <a:ext cx="8520600" cy="792600"/>
          </a:xfrm>
          <a:prstGeom prst="rect">
            <a:avLst/>
          </a:prstGeom>
          <a:noFill/>
          <a:ln>
            <a:noFill/>
          </a:ln>
        </p:spPr>
        <p:txBody>
          <a:bodyPr anchorCtr="0" anchor="ctr" bIns="121025" lIns="121025" spcFirstLastPara="1" rIns="121025" wrap="square" tIns="121025">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53" name="Google Shape;53;g2fb04e8bc94_0_1647"/>
          <p:cNvSpPr txBox="1"/>
          <p:nvPr>
            <p:ph idx="12" type="sldNum"/>
          </p:nvPr>
        </p:nvSpPr>
        <p:spPr>
          <a:xfrm>
            <a:off x="8472458" y="4663217"/>
            <a:ext cx="548700" cy="393600"/>
          </a:xfrm>
          <a:prstGeom prst="rect">
            <a:avLst/>
          </a:prstGeom>
          <a:noFill/>
          <a:ln>
            <a:noFill/>
          </a:ln>
        </p:spPr>
        <p:txBody>
          <a:bodyPr anchorCtr="0" anchor="ctr" bIns="121025" lIns="121025" spcFirstLastPara="1" rIns="121025" wrap="square" tIns="121025">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54" name="Shape 54"/>
        <p:cNvGrpSpPr/>
        <p:nvPr/>
      </p:nvGrpSpPr>
      <p:grpSpPr>
        <a:xfrm>
          <a:off x="0" y="0"/>
          <a:ext cx="0" cy="0"/>
          <a:chOff x="0" y="0"/>
          <a:chExt cx="0" cy="0"/>
        </a:xfrm>
      </p:grpSpPr>
      <p:sp>
        <p:nvSpPr>
          <p:cNvPr id="55" name="Google Shape;55;g2fb04e8bc94_0_1651"/>
          <p:cNvSpPr txBox="1"/>
          <p:nvPr>
            <p:ph type="ctrTitle"/>
          </p:nvPr>
        </p:nvSpPr>
        <p:spPr>
          <a:xfrm>
            <a:off x="311708" y="744575"/>
            <a:ext cx="8520600" cy="2052600"/>
          </a:xfrm>
          <a:prstGeom prst="rect">
            <a:avLst/>
          </a:prstGeom>
          <a:noFill/>
          <a:ln>
            <a:noFill/>
          </a:ln>
        </p:spPr>
        <p:txBody>
          <a:bodyPr anchorCtr="0" anchor="b" bIns="121025" lIns="121025" spcFirstLastPara="1" rIns="121025" wrap="square" tIns="121025">
            <a:noAutofit/>
          </a:bodyPr>
          <a:lstStyle>
            <a:lvl1pPr lvl="0"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56" name="Google Shape;56;g2fb04e8bc94_0_1651"/>
          <p:cNvSpPr txBox="1"/>
          <p:nvPr>
            <p:ph idx="1" type="subTitle"/>
          </p:nvPr>
        </p:nvSpPr>
        <p:spPr>
          <a:xfrm>
            <a:off x="311700" y="2834125"/>
            <a:ext cx="8520600" cy="792600"/>
          </a:xfrm>
          <a:prstGeom prst="rect">
            <a:avLst/>
          </a:prstGeom>
          <a:noFill/>
          <a:ln>
            <a:noFill/>
          </a:ln>
        </p:spPr>
        <p:txBody>
          <a:bodyPr anchorCtr="0" anchor="ctr" bIns="121025" lIns="121025" spcFirstLastPara="1" rIns="121025" wrap="square" tIns="121025">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57" name="Google Shape;57;g2fb04e8bc94_0_1651"/>
          <p:cNvSpPr txBox="1"/>
          <p:nvPr>
            <p:ph idx="12" type="sldNum"/>
          </p:nvPr>
        </p:nvSpPr>
        <p:spPr>
          <a:xfrm>
            <a:off x="8472458" y="4663217"/>
            <a:ext cx="548700" cy="393600"/>
          </a:xfrm>
          <a:prstGeom prst="rect">
            <a:avLst/>
          </a:prstGeom>
          <a:noFill/>
          <a:ln>
            <a:noFill/>
          </a:ln>
        </p:spPr>
        <p:txBody>
          <a:bodyPr anchorCtr="0" anchor="ctr" bIns="121025" lIns="121025" spcFirstLastPara="1" rIns="121025" wrap="square" tIns="121025">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58" name="Shape 58"/>
        <p:cNvGrpSpPr/>
        <p:nvPr/>
      </p:nvGrpSpPr>
      <p:grpSpPr>
        <a:xfrm>
          <a:off x="0" y="0"/>
          <a:ext cx="0" cy="0"/>
          <a:chOff x="0" y="0"/>
          <a:chExt cx="0" cy="0"/>
        </a:xfrm>
      </p:grpSpPr>
      <p:sp>
        <p:nvSpPr>
          <p:cNvPr id="59" name="Google Shape;59;g2fb04e8bc94_0_1655"/>
          <p:cNvSpPr txBox="1"/>
          <p:nvPr>
            <p:ph type="ctrTitle"/>
          </p:nvPr>
        </p:nvSpPr>
        <p:spPr>
          <a:xfrm>
            <a:off x="311708" y="744575"/>
            <a:ext cx="8520600" cy="2052600"/>
          </a:xfrm>
          <a:prstGeom prst="rect">
            <a:avLst/>
          </a:prstGeom>
          <a:noFill/>
          <a:ln>
            <a:noFill/>
          </a:ln>
        </p:spPr>
        <p:txBody>
          <a:bodyPr anchorCtr="0" anchor="b" bIns="121025" lIns="121025" spcFirstLastPara="1" rIns="121025" wrap="square" tIns="121025">
            <a:noAutofit/>
          </a:bodyPr>
          <a:lstStyle>
            <a:lvl1pPr lvl="0"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60" name="Google Shape;60;g2fb04e8bc94_0_1655"/>
          <p:cNvSpPr txBox="1"/>
          <p:nvPr>
            <p:ph idx="1" type="subTitle"/>
          </p:nvPr>
        </p:nvSpPr>
        <p:spPr>
          <a:xfrm>
            <a:off x="311700" y="2834125"/>
            <a:ext cx="8520600" cy="792600"/>
          </a:xfrm>
          <a:prstGeom prst="rect">
            <a:avLst/>
          </a:prstGeom>
          <a:noFill/>
          <a:ln>
            <a:noFill/>
          </a:ln>
        </p:spPr>
        <p:txBody>
          <a:bodyPr anchorCtr="0" anchor="ctr" bIns="121025" lIns="121025" spcFirstLastPara="1" rIns="121025" wrap="square" tIns="121025">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61" name="Google Shape;61;g2fb04e8bc94_0_1655"/>
          <p:cNvSpPr txBox="1"/>
          <p:nvPr>
            <p:ph idx="12" type="sldNum"/>
          </p:nvPr>
        </p:nvSpPr>
        <p:spPr>
          <a:xfrm>
            <a:off x="8472458" y="4663217"/>
            <a:ext cx="548700" cy="393600"/>
          </a:xfrm>
          <a:prstGeom prst="rect">
            <a:avLst/>
          </a:prstGeom>
          <a:noFill/>
          <a:ln>
            <a:noFill/>
          </a:ln>
        </p:spPr>
        <p:txBody>
          <a:bodyPr anchorCtr="0" anchor="ctr" bIns="121025" lIns="121025" spcFirstLastPara="1" rIns="121025" wrap="square" tIns="121025">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62" name="Shape 62"/>
        <p:cNvGrpSpPr/>
        <p:nvPr/>
      </p:nvGrpSpPr>
      <p:grpSpPr>
        <a:xfrm>
          <a:off x="0" y="0"/>
          <a:ext cx="0" cy="0"/>
          <a:chOff x="0" y="0"/>
          <a:chExt cx="0" cy="0"/>
        </a:xfrm>
      </p:grpSpPr>
      <p:sp>
        <p:nvSpPr>
          <p:cNvPr id="63" name="Google Shape;63;g2fb04e8bc94_0_1659"/>
          <p:cNvSpPr txBox="1"/>
          <p:nvPr>
            <p:ph type="title"/>
          </p:nvPr>
        </p:nvSpPr>
        <p:spPr>
          <a:xfrm>
            <a:off x="311700" y="445025"/>
            <a:ext cx="8520600" cy="572700"/>
          </a:xfrm>
          <a:prstGeom prst="rect">
            <a:avLst/>
          </a:prstGeom>
          <a:noFill/>
          <a:ln>
            <a:noFill/>
          </a:ln>
        </p:spPr>
        <p:txBody>
          <a:bodyPr anchorCtr="0" anchor="ctr" bIns="121025" lIns="121025" spcFirstLastPara="1" rIns="121025" wrap="square" tIns="121025">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64" name="Google Shape;64;g2fb04e8bc94_0_1659"/>
          <p:cNvSpPr txBox="1"/>
          <p:nvPr>
            <p:ph idx="1" type="body"/>
          </p:nvPr>
        </p:nvSpPr>
        <p:spPr>
          <a:xfrm>
            <a:off x="311700" y="1152475"/>
            <a:ext cx="8520600" cy="3416400"/>
          </a:xfrm>
          <a:prstGeom prst="rect">
            <a:avLst/>
          </a:prstGeom>
          <a:noFill/>
          <a:ln>
            <a:noFill/>
          </a:ln>
        </p:spPr>
        <p:txBody>
          <a:bodyPr anchorCtr="0" anchor="ctr" bIns="121025" lIns="121025" spcFirstLastPara="1" rIns="121025" wrap="square" tIns="121025">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65" name="Google Shape;65;g2fb04e8bc94_0_1659"/>
          <p:cNvSpPr txBox="1"/>
          <p:nvPr>
            <p:ph idx="12" type="sldNum"/>
          </p:nvPr>
        </p:nvSpPr>
        <p:spPr>
          <a:xfrm>
            <a:off x="8472458" y="4663217"/>
            <a:ext cx="548700" cy="393600"/>
          </a:xfrm>
          <a:prstGeom prst="rect">
            <a:avLst/>
          </a:prstGeom>
          <a:noFill/>
          <a:ln>
            <a:noFill/>
          </a:ln>
        </p:spPr>
        <p:txBody>
          <a:bodyPr anchorCtr="0" anchor="ctr" bIns="121025" lIns="121025" spcFirstLastPara="1" rIns="121025" wrap="square" tIns="121025">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lueYellow">
  <p:cSld name="Content BlueYellow">
    <p:spTree>
      <p:nvGrpSpPr>
        <p:cNvPr id="66" name="Shape 6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67" name="Shape 67"/>
        <p:cNvGrpSpPr/>
        <p:nvPr/>
      </p:nvGrpSpPr>
      <p:grpSpPr>
        <a:xfrm>
          <a:off x="0" y="0"/>
          <a:ext cx="0" cy="0"/>
          <a:chOff x="0" y="0"/>
          <a:chExt cx="0" cy="0"/>
        </a:xfrm>
      </p:grpSpPr>
      <p:sp>
        <p:nvSpPr>
          <p:cNvPr id="68" name="Google Shape;68;g2fb04e8bc94_0_1664"/>
          <p:cNvSpPr txBox="1"/>
          <p:nvPr>
            <p:ph type="ctrTitle"/>
          </p:nvPr>
        </p:nvSpPr>
        <p:spPr>
          <a:xfrm>
            <a:off x="311708" y="744575"/>
            <a:ext cx="8520600" cy="2052600"/>
          </a:xfrm>
          <a:prstGeom prst="rect">
            <a:avLst/>
          </a:prstGeom>
          <a:noFill/>
          <a:ln>
            <a:noFill/>
          </a:ln>
        </p:spPr>
        <p:txBody>
          <a:bodyPr anchorCtr="0" anchor="b" bIns="121025" lIns="121025" spcFirstLastPara="1" rIns="121025" wrap="square" tIns="121025">
            <a:noAutofit/>
          </a:bodyPr>
          <a:lstStyle>
            <a:lvl1pPr lvl="0"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69" name="Google Shape;69;g2fb04e8bc94_0_1664"/>
          <p:cNvSpPr txBox="1"/>
          <p:nvPr>
            <p:ph idx="1" type="subTitle"/>
          </p:nvPr>
        </p:nvSpPr>
        <p:spPr>
          <a:xfrm>
            <a:off x="311700" y="2834125"/>
            <a:ext cx="8520600" cy="792600"/>
          </a:xfrm>
          <a:prstGeom prst="rect">
            <a:avLst/>
          </a:prstGeom>
          <a:noFill/>
          <a:ln>
            <a:noFill/>
          </a:ln>
        </p:spPr>
        <p:txBody>
          <a:bodyPr anchorCtr="0" anchor="ctr" bIns="121025" lIns="121025" spcFirstLastPara="1" rIns="121025" wrap="square" tIns="121025">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70" name="Google Shape;70;g2fb04e8bc94_0_1664"/>
          <p:cNvSpPr txBox="1"/>
          <p:nvPr>
            <p:ph idx="12" type="sldNum"/>
          </p:nvPr>
        </p:nvSpPr>
        <p:spPr>
          <a:xfrm>
            <a:off x="8472458" y="4663217"/>
            <a:ext cx="548700" cy="393600"/>
          </a:xfrm>
          <a:prstGeom prst="rect">
            <a:avLst/>
          </a:prstGeom>
          <a:noFill/>
          <a:ln>
            <a:noFill/>
          </a:ln>
        </p:spPr>
        <p:txBody>
          <a:bodyPr anchorCtr="0" anchor="ctr" bIns="121025" lIns="121025" spcFirstLastPara="1" rIns="121025" wrap="square" tIns="121025">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8">
  <p:cSld name="TITLE_8">
    <p:spTree>
      <p:nvGrpSpPr>
        <p:cNvPr id="71" name="Shape 71"/>
        <p:cNvGrpSpPr/>
        <p:nvPr/>
      </p:nvGrpSpPr>
      <p:grpSpPr>
        <a:xfrm>
          <a:off x="0" y="0"/>
          <a:ext cx="0" cy="0"/>
          <a:chOff x="0" y="0"/>
          <a:chExt cx="0" cy="0"/>
        </a:xfrm>
      </p:grpSpPr>
      <p:sp>
        <p:nvSpPr>
          <p:cNvPr id="72" name="Google Shape;72;g2fb04e8bc94_0_1668"/>
          <p:cNvSpPr txBox="1"/>
          <p:nvPr>
            <p:ph type="ctrTitle"/>
          </p:nvPr>
        </p:nvSpPr>
        <p:spPr>
          <a:xfrm>
            <a:off x="311708" y="744575"/>
            <a:ext cx="8520600" cy="2052600"/>
          </a:xfrm>
          <a:prstGeom prst="rect">
            <a:avLst/>
          </a:prstGeom>
          <a:noFill/>
          <a:ln>
            <a:noFill/>
          </a:ln>
        </p:spPr>
        <p:txBody>
          <a:bodyPr anchorCtr="0" anchor="b" bIns="121025" lIns="121025" spcFirstLastPara="1" rIns="121025" wrap="square" tIns="121025">
            <a:noAutofit/>
          </a:bodyPr>
          <a:lstStyle>
            <a:lvl1pPr lvl="0"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73" name="Google Shape;73;g2fb04e8bc94_0_1668"/>
          <p:cNvSpPr txBox="1"/>
          <p:nvPr>
            <p:ph idx="1" type="subTitle"/>
          </p:nvPr>
        </p:nvSpPr>
        <p:spPr>
          <a:xfrm>
            <a:off x="311700" y="2834125"/>
            <a:ext cx="8520600" cy="792600"/>
          </a:xfrm>
          <a:prstGeom prst="rect">
            <a:avLst/>
          </a:prstGeom>
          <a:noFill/>
          <a:ln>
            <a:noFill/>
          </a:ln>
        </p:spPr>
        <p:txBody>
          <a:bodyPr anchorCtr="0" anchor="ctr" bIns="121025" lIns="121025" spcFirstLastPara="1" rIns="121025" wrap="square" tIns="121025">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74" name="Google Shape;74;g2fb04e8bc94_0_1668"/>
          <p:cNvSpPr txBox="1"/>
          <p:nvPr>
            <p:ph idx="12" type="sldNum"/>
          </p:nvPr>
        </p:nvSpPr>
        <p:spPr>
          <a:xfrm>
            <a:off x="8472458" y="4663217"/>
            <a:ext cx="548700" cy="393600"/>
          </a:xfrm>
          <a:prstGeom prst="rect">
            <a:avLst/>
          </a:prstGeom>
          <a:noFill/>
          <a:ln>
            <a:noFill/>
          </a:ln>
        </p:spPr>
        <p:txBody>
          <a:bodyPr anchorCtr="0" anchor="ctr" bIns="121025" lIns="121025" spcFirstLastPara="1" rIns="121025" wrap="square" tIns="121025">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lueBlue">
  <p:cSld name="Content BlueBlue">
    <p:spTree>
      <p:nvGrpSpPr>
        <p:cNvPr id="75" name="Shape 75"/>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GrayYellow">
  <p:cSld name="Content GrayYellow">
    <p:spTree>
      <p:nvGrpSpPr>
        <p:cNvPr id="76" name="Shape 7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9">
    <p:bg>
      <p:bgPr>
        <a:solidFill>
          <a:schemeClr val="lt2"/>
        </a:solidFill>
      </p:bgPr>
    </p:bg>
    <p:spTree>
      <p:nvGrpSpPr>
        <p:cNvPr id="12" name="Shape 12"/>
        <p:cNvGrpSpPr/>
        <p:nvPr/>
      </p:nvGrpSpPr>
      <p:grpSpPr>
        <a:xfrm>
          <a:off x="0" y="0"/>
          <a:ext cx="0" cy="0"/>
          <a:chOff x="0" y="0"/>
          <a:chExt cx="0" cy="0"/>
        </a:xfrm>
      </p:grpSpPr>
      <p:sp>
        <p:nvSpPr>
          <p:cNvPr id="13" name="Google Shape;13;g2fb04e8bc94_0_1676"/>
          <p:cNvSpPr txBox="1"/>
          <p:nvPr>
            <p:ph type="ctrTitle"/>
          </p:nvPr>
        </p:nvSpPr>
        <p:spPr>
          <a:xfrm>
            <a:off x="729450" y="1322450"/>
            <a:ext cx="7688100" cy="1664700"/>
          </a:xfrm>
          <a:prstGeom prst="rect">
            <a:avLst/>
          </a:prstGeom>
          <a:noFill/>
          <a:ln>
            <a:noFill/>
          </a:ln>
        </p:spPr>
        <p:txBody>
          <a:bodyPr anchorCtr="0" anchor="t" bIns="76200" lIns="76200" spcFirstLastPara="1" rIns="76200" wrap="square" tIns="76200">
            <a:noAutofit/>
          </a:bodyPr>
          <a:lstStyle>
            <a:lvl1pPr lvl="0" marR="0" rtl="0" algn="l">
              <a:lnSpc>
                <a:spcPct val="100000"/>
              </a:lnSpc>
              <a:spcBef>
                <a:spcPts val="0"/>
              </a:spcBef>
              <a:spcAft>
                <a:spcPts val="0"/>
              </a:spcAft>
              <a:buClr>
                <a:schemeClr val="dk2"/>
              </a:buClr>
              <a:buSzPts val="3500"/>
              <a:buFont typeface="Arial"/>
              <a:buNone/>
              <a:defRPr b="0" i="0" sz="56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chemeClr val="dk2"/>
              </a:buClr>
              <a:buSzPts val="3500"/>
              <a:buFont typeface="Arial"/>
              <a:buNone/>
              <a:defRPr b="0" i="0" sz="5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None/>
              <a:defRPr b="0" i="0" sz="5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None/>
              <a:defRPr b="0" i="0" sz="5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None/>
              <a:defRPr b="0" i="0" sz="5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None/>
              <a:defRPr b="0" i="0" sz="5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None/>
              <a:defRPr b="0" i="0" sz="5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None/>
              <a:defRPr b="0" i="0" sz="5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None/>
              <a:defRPr b="0" i="0" sz="5600" u="none" cap="none" strike="noStrike">
                <a:solidFill>
                  <a:schemeClr val="dk2"/>
                </a:solidFill>
                <a:latin typeface="Arial"/>
                <a:ea typeface="Arial"/>
                <a:cs typeface="Arial"/>
                <a:sym typeface="Arial"/>
              </a:defRPr>
            </a:lvl9pPr>
          </a:lstStyle>
          <a:p/>
        </p:txBody>
      </p:sp>
      <p:sp>
        <p:nvSpPr>
          <p:cNvPr id="14" name="Google Shape;14;g2fb04e8bc94_0_1676"/>
          <p:cNvSpPr txBox="1"/>
          <p:nvPr>
            <p:ph idx="1" type="subTitle"/>
          </p:nvPr>
        </p:nvSpPr>
        <p:spPr>
          <a:xfrm>
            <a:off x="729627" y="3172900"/>
            <a:ext cx="7688100" cy="541200"/>
          </a:xfrm>
          <a:prstGeom prst="rect">
            <a:avLst/>
          </a:prstGeom>
          <a:noFill/>
          <a:ln>
            <a:noFill/>
          </a:ln>
        </p:spPr>
        <p:txBody>
          <a:bodyPr anchorCtr="0" anchor="t" bIns="76200" lIns="76200" spcFirstLastPara="1" rIns="76200" wrap="square" tIns="76200">
            <a:noAutofit/>
          </a:bodyPr>
          <a:lstStyle>
            <a:lvl1pPr lvl="0" marR="0" rtl="0" algn="l">
              <a:lnSpc>
                <a:spcPct val="100000"/>
              </a:lnSpc>
              <a:spcBef>
                <a:spcPts val="0"/>
              </a:spcBef>
              <a:spcAft>
                <a:spcPts val="0"/>
              </a:spcAft>
              <a:buClr>
                <a:srgbClr val="000000"/>
              </a:buClr>
              <a:buSzPts val="13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2100" u="none" cap="none" strike="noStrike">
                <a:solidFill>
                  <a:srgbClr val="000000"/>
                </a:solidFill>
                <a:latin typeface="Arial"/>
                <a:ea typeface="Arial"/>
                <a:cs typeface="Arial"/>
                <a:sym typeface="Arial"/>
              </a:defRPr>
            </a:lvl9pPr>
          </a:lstStyle>
          <a:p/>
        </p:txBody>
      </p:sp>
      <p:sp>
        <p:nvSpPr>
          <p:cNvPr id="15" name="Google Shape;15;g2fb04e8bc94_0_1676"/>
          <p:cNvSpPr txBox="1"/>
          <p:nvPr>
            <p:ph idx="12" type="sldNum"/>
          </p:nvPr>
        </p:nvSpPr>
        <p:spPr>
          <a:xfrm>
            <a:off x="8536302" y="4749851"/>
            <a:ext cx="548400" cy="393600"/>
          </a:xfrm>
          <a:prstGeom prst="rect">
            <a:avLst/>
          </a:prstGeom>
          <a:noFill/>
          <a:ln>
            <a:noFill/>
          </a:ln>
        </p:spPr>
        <p:txBody>
          <a:bodyPr anchorCtr="0" anchor="ctr" bIns="76200" lIns="76200" spcFirstLastPara="1" rIns="76200" wrap="square" tIns="762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0">
    <p:spTree>
      <p:nvGrpSpPr>
        <p:cNvPr id="77" name="Shape 77"/>
        <p:cNvGrpSpPr/>
        <p:nvPr/>
      </p:nvGrpSpPr>
      <p:grpSpPr>
        <a:xfrm>
          <a:off x="0" y="0"/>
          <a:ext cx="0" cy="0"/>
          <a:chOff x="0" y="0"/>
          <a:chExt cx="0" cy="0"/>
        </a:xfrm>
      </p:grpSpPr>
      <p:sp>
        <p:nvSpPr>
          <p:cNvPr id="78" name="Google Shape;78;g2fb04e8bc94_0_1680"/>
          <p:cNvSpPr txBox="1"/>
          <p:nvPr>
            <p:ph type="ctrTitle"/>
          </p:nvPr>
        </p:nvSpPr>
        <p:spPr>
          <a:xfrm>
            <a:off x="1143000" y="841772"/>
            <a:ext cx="6858000" cy="1790700"/>
          </a:xfrm>
          <a:prstGeom prst="rect">
            <a:avLst/>
          </a:prstGeom>
          <a:noFill/>
          <a:ln>
            <a:noFill/>
          </a:ln>
        </p:spPr>
        <p:txBody>
          <a:bodyPr anchorCtr="0" anchor="b" bIns="28575" lIns="57150" spcFirstLastPara="1" rIns="57150" wrap="square" tIns="28575">
            <a:noAutofit/>
          </a:bodyPr>
          <a:lstStyle>
            <a:lvl1pPr lvl="0" marR="0" rtl="0" algn="l">
              <a:lnSpc>
                <a:spcPct val="90000"/>
              </a:lnSpc>
              <a:spcBef>
                <a:spcPts val="0"/>
              </a:spcBef>
              <a:spcAft>
                <a:spcPts val="0"/>
              </a:spcAft>
              <a:buClr>
                <a:srgbClr val="7DB3FF"/>
              </a:buClr>
              <a:buSzPts val="3800"/>
              <a:buFont typeface="Helvetica Neue"/>
              <a:buNone/>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9pPr>
          </a:lstStyle>
          <a:p/>
        </p:txBody>
      </p:sp>
      <p:sp>
        <p:nvSpPr>
          <p:cNvPr id="79" name="Google Shape;79;g2fb04e8bc94_0_1680"/>
          <p:cNvSpPr txBox="1"/>
          <p:nvPr>
            <p:ph idx="1" type="subTitle"/>
          </p:nvPr>
        </p:nvSpPr>
        <p:spPr>
          <a:xfrm>
            <a:off x="1143000" y="2701528"/>
            <a:ext cx="6858000" cy="1241400"/>
          </a:xfrm>
          <a:prstGeom prst="rect">
            <a:avLst/>
          </a:prstGeom>
          <a:noFill/>
          <a:ln>
            <a:noFill/>
          </a:ln>
        </p:spPr>
        <p:txBody>
          <a:bodyPr anchorCtr="0" anchor="t" bIns="28575" lIns="57150" spcFirstLastPara="1" rIns="57150" wrap="square" tIns="28575">
            <a:noAutofit/>
          </a:bodyPr>
          <a:lstStyle>
            <a:lvl1pPr lvl="0" marR="0" rtl="0" algn="l">
              <a:lnSpc>
                <a:spcPct val="90000"/>
              </a:lnSpc>
              <a:spcBef>
                <a:spcPts val="1100"/>
              </a:spcBef>
              <a:spcAft>
                <a:spcPts val="0"/>
              </a:spcAft>
              <a:buClr>
                <a:srgbClr val="7DB3FF"/>
              </a:buClr>
              <a:buSzPts val="1500"/>
              <a:buFont typeface="Arial"/>
              <a:buNone/>
              <a:defRPr b="0" i="0" sz="2400" u="none" cap="none" strike="noStrike">
                <a:solidFill>
                  <a:srgbClr val="000000"/>
                </a:solidFill>
                <a:latin typeface="Arial"/>
                <a:ea typeface="Arial"/>
                <a:cs typeface="Arial"/>
                <a:sym typeface="Arial"/>
              </a:defRPr>
            </a:lvl1pPr>
            <a:lvl2pPr lvl="1" marR="0" rtl="0" algn="ctr">
              <a:lnSpc>
                <a:spcPct val="90000"/>
              </a:lnSpc>
              <a:spcBef>
                <a:spcPts val="500"/>
              </a:spcBef>
              <a:spcAft>
                <a:spcPts val="0"/>
              </a:spcAft>
              <a:buClr>
                <a:srgbClr val="7DB3FF"/>
              </a:buClr>
              <a:buSzPts val="1300"/>
              <a:buFont typeface="Arial"/>
              <a:buNone/>
              <a:defRPr b="0" i="0" sz="2000" u="none" cap="none" strike="noStrike">
                <a:solidFill>
                  <a:srgbClr val="000000"/>
                </a:solidFill>
                <a:latin typeface="Arial"/>
                <a:ea typeface="Arial"/>
                <a:cs typeface="Arial"/>
                <a:sym typeface="Arial"/>
              </a:defRPr>
            </a:lvl2pPr>
            <a:lvl3pPr lvl="2" marR="0" rtl="0" algn="ctr">
              <a:lnSpc>
                <a:spcPct val="90000"/>
              </a:lnSpc>
              <a:spcBef>
                <a:spcPts val="500"/>
              </a:spcBef>
              <a:spcAft>
                <a:spcPts val="0"/>
              </a:spcAft>
              <a:buClr>
                <a:srgbClr val="7DB3FF"/>
              </a:buClr>
              <a:buSzPts val="1200"/>
              <a:buFont typeface="Arial"/>
              <a:buNone/>
              <a:defRPr b="0" i="0" sz="1900" u="none" cap="none" strike="noStrike">
                <a:solidFill>
                  <a:srgbClr val="000000"/>
                </a:solidFill>
                <a:latin typeface="Arial"/>
                <a:ea typeface="Arial"/>
                <a:cs typeface="Arial"/>
                <a:sym typeface="Arial"/>
              </a:defRPr>
            </a:lvl3pPr>
            <a:lvl4pPr lvl="3" marR="0" rtl="0" algn="ctr">
              <a:lnSpc>
                <a:spcPct val="90000"/>
              </a:lnSpc>
              <a:spcBef>
                <a:spcPts val="500"/>
              </a:spcBef>
              <a:spcAft>
                <a:spcPts val="0"/>
              </a:spcAft>
              <a:buClr>
                <a:srgbClr val="7DB3FF"/>
              </a:buClr>
              <a:buSzPts val="1000"/>
              <a:buFont typeface="Arial"/>
              <a:buNone/>
              <a:defRPr b="0" i="0" sz="1600" u="none" cap="none" strike="noStrike">
                <a:solidFill>
                  <a:srgbClr val="000000"/>
                </a:solidFill>
                <a:latin typeface="Arial"/>
                <a:ea typeface="Arial"/>
                <a:cs typeface="Arial"/>
                <a:sym typeface="Arial"/>
              </a:defRPr>
            </a:lvl4pPr>
            <a:lvl5pPr lvl="4" marR="0" rtl="0" algn="ctr">
              <a:lnSpc>
                <a:spcPct val="90000"/>
              </a:lnSpc>
              <a:spcBef>
                <a:spcPts val="500"/>
              </a:spcBef>
              <a:spcAft>
                <a:spcPts val="0"/>
              </a:spcAft>
              <a:buClr>
                <a:srgbClr val="7DB3FF"/>
              </a:buClr>
              <a:buSzPts val="1000"/>
              <a:buFont typeface="Arial"/>
              <a:buNone/>
              <a:defRPr b="0" i="0" sz="1600" u="none" cap="none" strike="noStrike">
                <a:solidFill>
                  <a:srgbClr val="000000"/>
                </a:solidFill>
                <a:latin typeface="Arial"/>
                <a:ea typeface="Arial"/>
                <a:cs typeface="Arial"/>
                <a:sym typeface="Arial"/>
              </a:defRPr>
            </a:lvl5pPr>
            <a:lvl6pPr lvl="5" marR="0" rtl="0" algn="ctr">
              <a:lnSpc>
                <a:spcPct val="90000"/>
              </a:lnSpc>
              <a:spcBef>
                <a:spcPts val="500"/>
              </a:spcBef>
              <a:spcAft>
                <a:spcPts val="0"/>
              </a:spcAft>
              <a:buClr>
                <a:schemeClr val="dk1"/>
              </a:buClr>
              <a:buSzPts val="1000"/>
              <a:buFont typeface="Arial"/>
              <a:buNone/>
              <a:defRPr b="0" i="0" sz="1600" u="none" cap="none" strike="noStrike">
                <a:solidFill>
                  <a:srgbClr val="000000"/>
                </a:solidFill>
                <a:latin typeface="Arial"/>
                <a:ea typeface="Arial"/>
                <a:cs typeface="Arial"/>
                <a:sym typeface="Arial"/>
              </a:defRPr>
            </a:lvl6pPr>
            <a:lvl7pPr lvl="6" marR="0" rtl="0" algn="ctr">
              <a:lnSpc>
                <a:spcPct val="90000"/>
              </a:lnSpc>
              <a:spcBef>
                <a:spcPts val="500"/>
              </a:spcBef>
              <a:spcAft>
                <a:spcPts val="0"/>
              </a:spcAft>
              <a:buClr>
                <a:schemeClr val="dk1"/>
              </a:buClr>
              <a:buSzPts val="1000"/>
              <a:buFont typeface="Arial"/>
              <a:buNone/>
              <a:defRPr b="0" i="0" sz="1600" u="none" cap="none" strike="noStrike">
                <a:solidFill>
                  <a:srgbClr val="000000"/>
                </a:solidFill>
                <a:latin typeface="Arial"/>
                <a:ea typeface="Arial"/>
                <a:cs typeface="Arial"/>
                <a:sym typeface="Arial"/>
              </a:defRPr>
            </a:lvl7pPr>
            <a:lvl8pPr lvl="7" marR="0" rtl="0" algn="ctr">
              <a:lnSpc>
                <a:spcPct val="90000"/>
              </a:lnSpc>
              <a:spcBef>
                <a:spcPts val="500"/>
              </a:spcBef>
              <a:spcAft>
                <a:spcPts val="0"/>
              </a:spcAft>
              <a:buClr>
                <a:schemeClr val="dk1"/>
              </a:buClr>
              <a:buSzPts val="1000"/>
              <a:buFont typeface="Arial"/>
              <a:buNone/>
              <a:defRPr b="0" i="0" sz="1600" u="none" cap="none" strike="noStrike">
                <a:solidFill>
                  <a:srgbClr val="000000"/>
                </a:solidFill>
                <a:latin typeface="Arial"/>
                <a:ea typeface="Arial"/>
                <a:cs typeface="Arial"/>
                <a:sym typeface="Arial"/>
              </a:defRPr>
            </a:lvl8pPr>
            <a:lvl9pPr lvl="8" marR="0" rtl="0" algn="ctr">
              <a:lnSpc>
                <a:spcPct val="90000"/>
              </a:lnSpc>
              <a:spcBef>
                <a:spcPts val="500"/>
              </a:spcBef>
              <a:spcAft>
                <a:spcPts val="0"/>
              </a:spcAft>
              <a:buClr>
                <a:schemeClr val="dk1"/>
              </a:buClr>
              <a:buSzPts val="10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1">
    <p:bg>
      <p:bgPr>
        <a:solidFill>
          <a:schemeClr val="lt2"/>
        </a:solidFill>
      </p:bgPr>
    </p:bg>
    <p:spTree>
      <p:nvGrpSpPr>
        <p:cNvPr id="80" name="Shape 80"/>
        <p:cNvGrpSpPr/>
        <p:nvPr/>
      </p:nvGrpSpPr>
      <p:grpSpPr>
        <a:xfrm>
          <a:off x="0" y="0"/>
          <a:ext cx="0" cy="0"/>
          <a:chOff x="0" y="0"/>
          <a:chExt cx="0" cy="0"/>
        </a:xfrm>
      </p:grpSpPr>
      <p:pic>
        <p:nvPicPr>
          <p:cNvPr descr="shutterstock_429987889_edited.jpg" id="81" name="Google Shape;81;g2fb04e8bc94_0_1693"/>
          <p:cNvPicPr preferRelativeResize="0"/>
          <p:nvPr/>
        </p:nvPicPr>
        <p:blipFill rotWithShape="1">
          <a:blip r:embed="rId2">
            <a:alphaModFix/>
          </a:blip>
          <a:srcRect b="23589" l="0" r="0" t="21799"/>
          <a:stretch/>
        </p:blipFill>
        <p:spPr>
          <a:xfrm>
            <a:off x="0" y="487825"/>
            <a:ext cx="9144000" cy="4655678"/>
          </a:xfrm>
          <a:prstGeom prst="rect">
            <a:avLst/>
          </a:prstGeom>
          <a:noFill/>
          <a:ln>
            <a:noFill/>
          </a:ln>
        </p:spPr>
      </p:pic>
      <p:sp>
        <p:nvSpPr>
          <p:cNvPr id="82" name="Google Shape;82;g2fb04e8bc94_0_1693"/>
          <p:cNvSpPr/>
          <p:nvPr/>
        </p:nvSpPr>
        <p:spPr>
          <a:xfrm>
            <a:off x="0" y="0"/>
            <a:ext cx="9144000" cy="4878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83" name="Google Shape;83;g2fb04e8bc94_0_1693"/>
          <p:cNvGrpSpPr/>
          <p:nvPr/>
        </p:nvGrpSpPr>
        <p:grpSpPr>
          <a:xfrm>
            <a:off x="830392" y="1191310"/>
            <a:ext cx="745763" cy="45826"/>
            <a:chOff x="4580561" y="2589004"/>
            <a:chExt cx="1064464" cy="25200"/>
          </a:xfrm>
        </p:grpSpPr>
        <p:sp>
          <p:nvSpPr>
            <p:cNvPr id="84" name="Google Shape;84;g2fb04e8bc94_0_1693"/>
            <p:cNvSpPr/>
            <p:nvPr/>
          </p:nvSpPr>
          <p:spPr>
            <a:xfrm rot="-5400000">
              <a:off x="5366325" y="2335504"/>
              <a:ext cx="25200" cy="5322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 name="Google Shape;85;g2fb04e8bc94_0_1693"/>
            <p:cNvSpPr/>
            <p:nvPr/>
          </p:nvSpPr>
          <p:spPr>
            <a:xfrm rot="-5400000">
              <a:off x="4836311" y="2333254"/>
              <a:ext cx="25200" cy="5367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86" name="Google Shape;86;g2fb04e8bc94_0_1693"/>
          <p:cNvSpPr txBox="1"/>
          <p:nvPr>
            <p:ph type="ctrTitle"/>
          </p:nvPr>
        </p:nvSpPr>
        <p:spPr>
          <a:xfrm>
            <a:off x="729450" y="1322450"/>
            <a:ext cx="7688100" cy="16647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2"/>
              </a:buClr>
              <a:buSzPts val="5600"/>
              <a:buFont typeface="Arial"/>
              <a:buNone/>
              <a:defRPr b="0" i="0" sz="5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5600"/>
              <a:buFont typeface="Arial"/>
              <a:buNone/>
              <a:defRPr b="0" i="0" sz="5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5600"/>
              <a:buFont typeface="Arial"/>
              <a:buNone/>
              <a:defRPr b="0" i="0" sz="5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5600"/>
              <a:buFont typeface="Arial"/>
              <a:buNone/>
              <a:defRPr b="0" i="0" sz="5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5600"/>
              <a:buFont typeface="Arial"/>
              <a:buNone/>
              <a:defRPr b="0" i="0" sz="5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5600"/>
              <a:buFont typeface="Arial"/>
              <a:buNone/>
              <a:defRPr b="0" i="0" sz="5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5600"/>
              <a:buFont typeface="Arial"/>
              <a:buNone/>
              <a:defRPr b="0" i="0" sz="5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5600"/>
              <a:buFont typeface="Arial"/>
              <a:buNone/>
              <a:defRPr b="0" i="0" sz="5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5600"/>
              <a:buFont typeface="Arial"/>
              <a:buNone/>
              <a:defRPr b="0" i="0" sz="5600" u="none" cap="none" strike="noStrike">
                <a:solidFill>
                  <a:schemeClr val="dk2"/>
                </a:solidFill>
                <a:latin typeface="Arial"/>
                <a:ea typeface="Arial"/>
                <a:cs typeface="Arial"/>
                <a:sym typeface="Arial"/>
              </a:defRPr>
            </a:lvl9pPr>
          </a:lstStyle>
          <a:p/>
        </p:txBody>
      </p:sp>
      <p:sp>
        <p:nvSpPr>
          <p:cNvPr id="87" name="Google Shape;87;g2fb04e8bc94_0_1693"/>
          <p:cNvSpPr txBox="1"/>
          <p:nvPr>
            <p:ph idx="1" type="subTitle"/>
          </p:nvPr>
        </p:nvSpPr>
        <p:spPr>
          <a:xfrm>
            <a:off x="729627" y="3172900"/>
            <a:ext cx="7688100" cy="5412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88" name="Google Shape;88;g2fb04e8bc94_0_1693"/>
          <p:cNvSpPr txBox="1"/>
          <p:nvPr>
            <p:ph idx="12" type="sldNum"/>
          </p:nvPr>
        </p:nvSpPr>
        <p:spPr>
          <a:xfrm>
            <a:off x="8536302" y="4749851"/>
            <a:ext cx="548700" cy="3936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g2fb04e8bc94_0_1693"/>
          <p:cNvSpPr txBox="1"/>
          <p:nvPr/>
        </p:nvSpPr>
        <p:spPr>
          <a:xfrm>
            <a:off x="226550" y="78500"/>
            <a:ext cx="998100" cy="3219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Raleway"/>
                <a:ea typeface="Raleway"/>
                <a:cs typeface="Raleway"/>
                <a:sym typeface="Raleway"/>
              </a:rPr>
              <a:t>Confidential</a:t>
            </a:r>
            <a:endParaRPr b="1" i="0" sz="800" u="none" cap="none" strike="noStrike">
              <a:solidFill>
                <a:srgbClr val="000000"/>
              </a:solidFill>
              <a:latin typeface="Raleway"/>
              <a:ea typeface="Raleway"/>
              <a:cs typeface="Raleway"/>
              <a:sym typeface="Raleway"/>
            </a:endParaRPr>
          </a:p>
        </p:txBody>
      </p:sp>
      <p:sp>
        <p:nvSpPr>
          <p:cNvPr id="90" name="Google Shape;90;g2fb04e8bc94_0_1693"/>
          <p:cNvSpPr txBox="1"/>
          <p:nvPr/>
        </p:nvSpPr>
        <p:spPr>
          <a:xfrm>
            <a:off x="1296767" y="78500"/>
            <a:ext cx="2100600" cy="3219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Raleway"/>
                <a:ea typeface="Raleway"/>
                <a:cs typeface="Raleway"/>
                <a:sym typeface="Raleway"/>
              </a:rPr>
              <a:t>Customized for </a:t>
            </a:r>
            <a:r>
              <a:rPr b="1" i="0" lang="en-US" sz="800" u="none" cap="none" strike="noStrike">
                <a:solidFill>
                  <a:srgbClr val="000000"/>
                </a:solidFill>
                <a:latin typeface="Raleway"/>
                <a:ea typeface="Raleway"/>
                <a:cs typeface="Raleway"/>
                <a:sym typeface="Raleway"/>
              </a:rPr>
              <a:t>Project Worldwide</a:t>
            </a:r>
            <a:endParaRPr b="0" i="0" sz="800" u="none" cap="none" strike="noStrike">
              <a:solidFill>
                <a:srgbClr val="000000"/>
              </a:solidFill>
              <a:latin typeface="Raleway"/>
              <a:ea typeface="Raleway"/>
              <a:cs typeface="Raleway"/>
              <a:sym typeface="Raleway"/>
            </a:endParaRPr>
          </a:p>
        </p:txBody>
      </p:sp>
      <p:sp>
        <p:nvSpPr>
          <p:cNvPr id="91" name="Google Shape;91;g2fb04e8bc94_0_1693"/>
          <p:cNvSpPr txBox="1"/>
          <p:nvPr/>
        </p:nvSpPr>
        <p:spPr>
          <a:xfrm>
            <a:off x="8213935" y="78500"/>
            <a:ext cx="705900" cy="321900"/>
          </a:xfrm>
          <a:prstGeom prst="rect">
            <a:avLst/>
          </a:prstGeom>
          <a:noFill/>
          <a:ln>
            <a:noFill/>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Raleway"/>
                <a:ea typeface="Raleway"/>
                <a:cs typeface="Raleway"/>
                <a:sym typeface="Raleway"/>
              </a:rPr>
              <a:t>Version 1.0</a:t>
            </a:r>
            <a:endParaRPr b="1" i="0" sz="800" u="none" cap="none" strike="noStrike">
              <a:solidFill>
                <a:srgbClr val="000000"/>
              </a:solidFill>
              <a:latin typeface="Raleway"/>
              <a:ea typeface="Raleway"/>
              <a:cs typeface="Raleway"/>
              <a:sym typeface="Raleway"/>
            </a:endParaRPr>
          </a:p>
        </p:txBody>
      </p:sp>
      <p:pic>
        <p:nvPicPr>
          <p:cNvPr id="92" name="Google Shape;92;g2fb04e8bc94_0_1693"/>
          <p:cNvPicPr preferRelativeResize="0"/>
          <p:nvPr/>
        </p:nvPicPr>
        <p:blipFill rotWithShape="1">
          <a:blip r:embed="rId3">
            <a:alphaModFix/>
          </a:blip>
          <a:srcRect b="0" l="0" r="0" t="0"/>
          <a:stretch/>
        </p:blipFill>
        <p:spPr>
          <a:xfrm>
            <a:off x="8715393" y="4749850"/>
            <a:ext cx="237380" cy="2414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93" name="Shape 93"/>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cSld name="TITLE_12">
    <p:spTree>
      <p:nvGrpSpPr>
        <p:cNvPr id="94" name="Shape 94"/>
        <p:cNvGrpSpPr/>
        <p:nvPr/>
      </p:nvGrpSpPr>
      <p:grpSpPr>
        <a:xfrm>
          <a:off x="0" y="0"/>
          <a:ext cx="0" cy="0"/>
          <a:chOff x="0" y="0"/>
          <a:chExt cx="0" cy="0"/>
        </a:xfrm>
      </p:grpSpPr>
      <p:pic>
        <p:nvPicPr>
          <p:cNvPr id="95" name="Google Shape;95;g2fb04e8bc94_0_1707"/>
          <p:cNvPicPr preferRelativeResize="0"/>
          <p:nvPr/>
        </p:nvPicPr>
        <p:blipFill rotWithShape="1">
          <a:blip r:embed="rId2">
            <a:alphaModFix amt="40000"/>
          </a:blip>
          <a:srcRect b="0" l="0" r="0" t="0"/>
          <a:stretch/>
        </p:blipFill>
        <p:spPr>
          <a:xfrm>
            <a:off x="530352" y="4846320"/>
            <a:ext cx="836676" cy="1303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1">
  <p:cSld name="Section header_alt1">
    <p:bg>
      <p:bgPr>
        <a:solidFill>
          <a:srgbClr val="434343"/>
        </a:solidFill>
      </p:bgPr>
    </p:bg>
    <p:spTree>
      <p:nvGrpSpPr>
        <p:cNvPr id="16" name="Shape 16"/>
        <p:cNvGrpSpPr/>
        <p:nvPr/>
      </p:nvGrpSpPr>
      <p:grpSpPr>
        <a:xfrm>
          <a:off x="0" y="0"/>
          <a:ext cx="0" cy="0"/>
          <a:chOff x="0" y="0"/>
          <a:chExt cx="0" cy="0"/>
        </a:xfrm>
      </p:grpSpPr>
      <p:grpSp>
        <p:nvGrpSpPr>
          <p:cNvPr id="17" name="Google Shape;17;g2fb04e8bc94_0_1683"/>
          <p:cNvGrpSpPr/>
          <p:nvPr/>
        </p:nvGrpSpPr>
        <p:grpSpPr>
          <a:xfrm>
            <a:off x="830850" y="1191068"/>
            <a:ext cx="745870" cy="45824"/>
            <a:chOff x="4580561" y="2589004"/>
            <a:chExt cx="1064464" cy="25200"/>
          </a:xfrm>
        </p:grpSpPr>
        <p:sp>
          <p:nvSpPr>
            <p:cNvPr id="18" name="Google Shape;18;g2fb04e8bc94_0_1683"/>
            <p:cNvSpPr/>
            <p:nvPr/>
          </p:nvSpPr>
          <p:spPr>
            <a:xfrm rot="-5400000">
              <a:off x="5366325" y="2335504"/>
              <a:ext cx="25200" cy="532200"/>
            </a:xfrm>
            <a:prstGeom prst="rect">
              <a:avLst/>
            </a:prstGeom>
            <a:solidFill>
              <a:srgbClr val="0000FF"/>
            </a:solidFill>
            <a:ln>
              <a:noFill/>
            </a:ln>
          </p:spPr>
          <p:txBody>
            <a:bodyPr anchorCtr="0" anchor="ctr" bIns="57150" lIns="57150" spcFirstLastPara="1" rIns="57150" wrap="square" tIns="5715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900" u="none" cap="none" strike="noStrike">
                <a:solidFill>
                  <a:schemeClr val="dk1"/>
                </a:solidFill>
                <a:latin typeface="Calibri"/>
                <a:ea typeface="Calibri"/>
                <a:cs typeface="Calibri"/>
                <a:sym typeface="Calibri"/>
              </a:endParaRPr>
            </a:p>
          </p:txBody>
        </p:sp>
        <p:sp>
          <p:nvSpPr>
            <p:cNvPr id="19" name="Google Shape;19;g2fb04e8bc94_0_1683"/>
            <p:cNvSpPr/>
            <p:nvPr/>
          </p:nvSpPr>
          <p:spPr>
            <a:xfrm rot="-5400000">
              <a:off x="4836311" y="2333254"/>
              <a:ext cx="25200" cy="536700"/>
            </a:xfrm>
            <a:prstGeom prst="rect">
              <a:avLst/>
            </a:prstGeom>
            <a:solidFill>
              <a:srgbClr val="4A86E8"/>
            </a:solidFill>
            <a:ln>
              <a:noFill/>
            </a:ln>
          </p:spPr>
          <p:txBody>
            <a:bodyPr anchorCtr="0" anchor="ctr" bIns="57150" lIns="57150" spcFirstLastPara="1" rIns="57150" wrap="square" tIns="5715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900" u="none" cap="none" strike="noStrike">
                <a:solidFill>
                  <a:schemeClr val="dk1"/>
                </a:solidFill>
                <a:latin typeface="Calibri"/>
                <a:ea typeface="Calibri"/>
                <a:cs typeface="Calibri"/>
                <a:sym typeface="Calibri"/>
              </a:endParaRPr>
            </a:p>
          </p:txBody>
        </p:sp>
      </p:grpSp>
      <p:sp>
        <p:nvSpPr>
          <p:cNvPr id="20" name="Google Shape;20;g2fb04e8bc94_0_1683"/>
          <p:cNvSpPr txBox="1"/>
          <p:nvPr>
            <p:ph type="title"/>
          </p:nvPr>
        </p:nvSpPr>
        <p:spPr>
          <a:xfrm>
            <a:off x="729450" y="1322450"/>
            <a:ext cx="7688400" cy="1518600"/>
          </a:xfrm>
          <a:prstGeom prst="rect">
            <a:avLst/>
          </a:prstGeom>
          <a:noFill/>
          <a:ln>
            <a:noFill/>
          </a:ln>
        </p:spPr>
        <p:txBody>
          <a:bodyPr anchorCtr="0" anchor="t" bIns="76175" lIns="76175" spcFirstLastPara="1" rIns="76175" wrap="square" tIns="76175">
            <a:noAutofit/>
          </a:bodyPr>
          <a:lstStyle>
            <a:lvl1pPr lvl="0" marR="0" rtl="0" algn="l">
              <a:lnSpc>
                <a:spcPct val="90000"/>
              </a:lnSpc>
              <a:spcBef>
                <a:spcPts val="0"/>
              </a:spcBef>
              <a:spcAft>
                <a:spcPts val="0"/>
              </a:spcAft>
              <a:buClr>
                <a:schemeClr val="lt1"/>
              </a:buClr>
              <a:buSzPts val="2300"/>
              <a:buFont typeface="Helvetica Neue"/>
              <a:buNone/>
              <a:defRPr b="0"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2300"/>
              <a:buFont typeface="Arial"/>
              <a:buNone/>
              <a:defRPr b="0"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300"/>
              <a:buFont typeface="Arial"/>
              <a:buNone/>
              <a:defRPr b="0"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300"/>
              <a:buFont typeface="Arial"/>
              <a:buNone/>
              <a:defRPr b="0"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300"/>
              <a:buFont typeface="Arial"/>
              <a:buNone/>
              <a:defRPr b="0"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300"/>
              <a:buFont typeface="Arial"/>
              <a:buNone/>
              <a:defRPr b="0"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300"/>
              <a:buFont typeface="Arial"/>
              <a:buNone/>
              <a:defRPr b="0"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300"/>
              <a:buFont typeface="Arial"/>
              <a:buNone/>
              <a:defRPr b="0"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300"/>
              <a:buFont typeface="Arial"/>
              <a:buNone/>
              <a:defRPr b="0" i="0" sz="4800" u="none" cap="none" strike="noStrike">
                <a:solidFill>
                  <a:schemeClr val="lt1"/>
                </a:solidFill>
                <a:latin typeface="Arial"/>
                <a:ea typeface="Arial"/>
                <a:cs typeface="Arial"/>
                <a:sym typeface="Arial"/>
              </a:defRPr>
            </a:lvl9pPr>
          </a:lstStyle>
          <a:p/>
        </p:txBody>
      </p:sp>
      <p:sp>
        <p:nvSpPr>
          <p:cNvPr id="21" name="Google Shape;21;g2fb04e8bc94_0_1683"/>
          <p:cNvSpPr txBox="1"/>
          <p:nvPr>
            <p:ph idx="12" type="sldNum"/>
          </p:nvPr>
        </p:nvSpPr>
        <p:spPr>
          <a:xfrm>
            <a:off x="8536302" y="4749851"/>
            <a:ext cx="548400" cy="393600"/>
          </a:xfrm>
          <a:prstGeom prst="rect">
            <a:avLst/>
          </a:prstGeom>
          <a:noFill/>
          <a:ln>
            <a:noFill/>
          </a:ln>
        </p:spPr>
        <p:txBody>
          <a:bodyPr anchorCtr="0" anchor="ctr" bIns="76175" lIns="76175" spcFirstLastPara="1" rIns="76175" wrap="square" tIns="76175">
            <a:noAutofit/>
          </a:bodyPr>
          <a:lstStyle>
            <a:lvl1pPr indent="0" lvl="0" marL="0" marR="0" rtl="0" algn="r">
              <a:lnSpc>
                <a:spcPct val="100000"/>
              </a:lnSpc>
              <a:spcBef>
                <a:spcPts val="0"/>
              </a:spcBef>
              <a:spcAft>
                <a:spcPts val="0"/>
              </a:spcAft>
              <a:buClr>
                <a:schemeClr val="lt1"/>
              </a:buClr>
              <a:buSzPts val="800"/>
              <a:buFont typeface="Helvetica Neue"/>
              <a:buNone/>
              <a:defRPr b="0" i="0" sz="1200" u="none" cap="none" strike="noStrike">
                <a:solidFill>
                  <a:schemeClr val="lt1"/>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chemeClr val="lt1"/>
              </a:buClr>
              <a:buSzPts val="800"/>
              <a:buFont typeface="Helvetica Neue"/>
              <a:buNone/>
              <a:defRPr b="0" i="0" sz="1200" u="none" cap="none" strike="noStrike">
                <a:solidFill>
                  <a:schemeClr val="lt1"/>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chemeClr val="lt1"/>
              </a:buClr>
              <a:buSzPts val="800"/>
              <a:buFont typeface="Helvetica Neue"/>
              <a:buNone/>
              <a:defRPr b="0" i="0" sz="1200" u="none" cap="none" strike="noStrike">
                <a:solidFill>
                  <a:schemeClr val="lt1"/>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chemeClr val="lt1"/>
              </a:buClr>
              <a:buSzPts val="800"/>
              <a:buFont typeface="Helvetica Neue"/>
              <a:buNone/>
              <a:defRPr b="0" i="0" sz="1200" u="none" cap="none" strike="noStrike">
                <a:solidFill>
                  <a:schemeClr val="lt1"/>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chemeClr val="lt1"/>
              </a:buClr>
              <a:buSzPts val="800"/>
              <a:buFont typeface="Helvetica Neue"/>
              <a:buNone/>
              <a:defRPr b="0" i="0" sz="1200" u="none" cap="none" strike="noStrike">
                <a:solidFill>
                  <a:schemeClr val="lt1"/>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chemeClr val="lt1"/>
              </a:buClr>
              <a:buSzPts val="800"/>
              <a:buFont typeface="Helvetica Neue"/>
              <a:buNone/>
              <a:defRPr b="0" i="0" sz="1200" u="none" cap="none" strike="noStrike">
                <a:solidFill>
                  <a:schemeClr val="lt1"/>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chemeClr val="lt1"/>
              </a:buClr>
              <a:buSzPts val="800"/>
              <a:buFont typeface="Helvetica Neue"/>
              <a:buNone/>
              <a:defRPr b="0" i="0" sz="1200" u="none" cap="none" strike="noStrike">
                <a:solidFill>
                  <a:schemeClr val="lt1"/>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chemeClr val="lt1"/>
              </a:buClr>
              <a:buSzPts val="800"/>
              <a:buFont typeface="Helvetica Neue"/>
              <a:buNone/>
              <a:defRPr b="0" i="0" sz="1200" u="none" cap="none" strike="noStrike">
                <a:solidFill>
                  <a:schemeClr val="lt1"/>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chemeClr val="lt1"/>
              </a:buClr>
              <a:buSzPts val="800"/>
              <a:buFont typeface="Helvetica Neue"/>
              <a:buNone/>
              <a:defRPr b="0" i="0" sz="1200" u="none" cap="none" strike="noStrike">
                <a:solidFill>
                  <a:schemeClr val="lt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g2fb04e8bc94_0_1683"/>
          <p:cNvSpPr/>
          <p:nvPr/>
        </p:nvSpPr>
        <p:spPr>
          <a:xfrm>
            <a:off x="8280450" y="0"/>
            <a:ext cx="863700" cy="454200"/>
          </a:xfrm>
          <a:prstGeom prst="rect">
            <a:avLst/>
          </a:prstGeom>
          <a:solidFill>
            <a:srgbClr val="434343"/>
          </a:solidFill>
          <a:ln>
            <a:noFill/>
          </a:ln>
        </p:spPr>
        <p:txBody>
          <a:bodyPr anchorCtr="0" anchor="ctr" bIns="121850" lIns="121850" spcFirstLastPara="1" rIns="121850" wrap="square" tIns="12185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900" u="none" cap="none" strike="noStrike">
              <a:solidFill>
                <a:schemeClr val="dk1"/>
              </a:solidFill>
              <a:latin typeface="Calibri"/>
              <a:ea typeface="Calibri"/>
              <a:cs typeface="Calibri"/>
              <a:sym typeface="Calibri"/>
            </a:endParaRPr>
          </a:p>
        </p:txBody>
      </p:sp>
      <p:cxnSp>
        <p:nvCxnSpPr>
          <p:cNvPr id="23" name="Google Shape;23;g2fb04e8bc94_0_1683"/>
          <p:cNvCxnSpPr/>
          <p:nvPr/>
        </p:nvCxnSpPr>
        <p:spPr>
          <a:xfrm>
            <a:off x="8598816" y="216350"/>
            <a:ext cx="216300" cy="0"/>
          </a:xfrm>
          <a:prstGeom prst="straightConnector1">
            <a:avLst/>
          </a:prstGeom>
          <a:noFill/>
          <a:ln cap="flat" cmpd="sng" w="9525">
            <a:solidFill>
              <a:schemeClr val="lt2"/>
            </a:solidFill>
            <a:prstDash val="solid"/>
            <a:round/>
            <a:headEnd len="sm" w="sm" type="none"/>
            <a:tailEnd len="sm" w="sm" type="none"/>
          </a:ln>
        </p:spPr>
      </p:cxnSp>
      <p:cxnSp>
        <p:nvCxnSpPr>
          <p:cNvPr id="24" name="Google Shape;24;g2fb04e8bc94_0_1683"/>
          <p:cNvCxnSpPr/>
          <p:nvPr/>
        </p:nvCxnSpPr>
        <p:spPr>
          <a:xfrm>
            <a:off x="8598816" y="250138"/>
            <a:ext cx="216300" cy="0"/>
          </a:xfrm>
          <a:prstGeom prst="straightConnector1">
            <a:avLst/>
          </a:prstGeom>
          <a:noFill/>
          <a:ln cap="flat" cmpd="sng" w="9525">
            <a:solidFill>
              <a:schemeClr val="lt2"/>
            </a:solidFill>
            <a:prstDash val="solid"/>
            <a:round/>
            <a:headEnd len="sm" w="sm" type="none"/>
            <a:tailEnd len="sm" w="sm" type="none"/>
          </a:ln>
        </p:spPr>
      </p:cxnSp>
      <p:cxnSp>
        <p:nvCxnSpPr>
          <p:cNvPr id="25" name="Google Shape;25;g2fb04e8bc94_0_1683"/>
          <p:cNvCxnSpPr/>
          <p:nvPr/>
        </p:nvCxnSpPr>
        <p:spPr>
          <a:xfrm>
            <a:off x="8598816" y="283925"/>
            <a:ext cx="216300" cy="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6" name="Shape 2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7" name="Shape 2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8" name="Shape 28"/>
        <p:cNvGrpSpPr/>
        <p:nvPr/>
      </p:nvGrpSpPr>
      <p:grpSpPr>
        <a:xfrm>
          <a:off x="0" y="0"/>
          <a:ext cx="0" cy="0"/>
          <a:chOff x="0" y="0"/>
          <a:chExt cx="0" cy="0"/>
        </a:xfrm>
      </p:grpSpPr>
      <p:sp>
        <p:nvSpPr>
          <p:cNvPr id="29" name="Google Shape;29;g2fb04e8bc94_0_1625"/>
          <p:cNvSpPr txBox="1"/>
          <p:nvPr>
            <p:ph idx="1" type="body"/>
          </p:nvPr>
        </p:nvSpPr>
        <p:spPr>
          <a:xfrm>
            <a:off x="450503" y="4447448"/>
            <a:ext cx="8239200" cy="239100"/>
          </a:xfrm>
          <a:prstGeom prst="rect">
            <a:avLst/>
          </a:prstGeom>
          <a:noFill/>
          <a:ln>
            <a:noFill/>
          </a:ln>
        </p:spPr>
        <p:txBody>
          <a:bodyPr anchorCtr="0" anchor="t" bIns="22875" lIns="22875" spcFirstLastPara="1" rIns="22875" wrap="square" tIns="22875">
            <a:noAutofit/>
          </a:bodyPr>
          <a:lstStyle>
            <a:lvl1pPr indent="-228600" lvl="0" marL="457200" marR="0" rtl="0" algn="l">
              <a:lnSpc>
                <a:spcPct val="100000"/>
              </a:lnSpc>
              <a:spcBef>
                <a:spcPts val="0"/>
              </a:spcBef>
              <a:spcAft>
                <a:spcPts val="0"/>
              </a:spcAft>
              <a:buClr>
                <a:srgbClr val="000000"/>
              </a:buClr>
              <a:buSzPts val="1900"/>
              <a:buFont typeface="Helvetica Neue"/>
              <a:buNone/>
              <a:defRPr b="1" i="0" sz="1900" u="none" cap="none" strike="noStrike">
                <a:solidFill>
                  <a:srgbClr val="000000"/>
                </a:solidFill>
                <a:latin typeface="Arial"/>
                <a:ea typeface="Arial"/>
                <a:cs typeface="Arial"/>
                <a:sym typeface="Arial"/>
              </a:defRPr>
            </a:lvl1pPr>
            <a:lvl2pPr indent="-298450" lvl="1" marL="9144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2pPr>
            <a:lvl3pPr indent="-298450" lvl="2" marL="13716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3pPr>
            <a:lvl4pPr indent="-298450" lvl="3" marL="18288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4pPr>
            <a:lvl5pPr indent="-298450" lvl="4" marL="22860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5pPr>
            <a:lvl6pPr indent="-298450" lvl="5" marL="27432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6pPr>
            <a:lvl7pPr indent="-298450" lvl="6" marL="32004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7pPr>
            <a:lvl8pPr indent="-298450" lvl="7" marL="36576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8pPr>
            <a:lvl9pPr indent="-298450" lvl="8" marL="41148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9pPr>
          </a:lstStyle>
          <a:p/>
        </p:txBody>
      </p:sp>
      <p:sp>
        <p:nvSpPr>
          <p:cNvPr id="30" name="Google Shape;30;g2fb04e8bc94_0_1625"/>
          <p:cNvSpPr txBox="1"/>
          <p:nvPr>
            <p:ph type="title"/>
          </p:nvPr>
        </p:nvSpPr>
        <p:spPr>
          <a:xfrm>
            <a:off x="452436" y="965622"/>
            <a:ext cx="8239200" cy="1743000"/>
          </a:xfrm>
          <a:prstGeom prst="rect">
            <a:avLst/>
          </a:prstGeom>
          <a:noFill/>
          <a:ln>
            <a:noFill/>
          </a:ln>
        </p:spPr>
        <p:txBody>
          <a:bodyPr anchorCtr="0" anchor="b" bIns="25425" lIns="25425" spcFirstLastPara="1" rIns="25425" wrap="square" tIns="25425">
            <a:noAutofit/>
          </a:bodyPr>
          <a:lstStyle>
            <a:lvl1pPr lvl="0" marR="0" rtl="0" algn="l">
              <a:lnSpc>
                <a:spcPct val="80000"/>
              </a:lnSpc>
              <a:spcBef>
                <a:spcPts val="0"/>
              </a:spcBef>
              <a:spcAft>
                <a:spcPts val="0"/>
              </a:spcAft>
              <a:buClr>
                <a:srgbClr val="000000"/>
              </a:buClr>
              <a:buSzPts val="5800"/>
              <a:buFont typeface="Helvetica Neue"/>
              <a:buChar char="●"/>
              <a:defRPr b="0" i="0" sz="5800" u="none" cap="none" strike="noStrike">
                <a:solidFill>
                  <a:srgbClr val="000000"/>
                </a:solidFill>
                <a:latin typeface="Arial"/>
                <a:ea typeface="Arial"/>
                <a:cs typeface="Arial"/>
                <a:sym typeface="Arial"/>
              </a:defRPr>
            </a:lvl1pPr>
            <a:lvl2pPr lvl="1"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2pPr>
            <a:lvl3pPr lvl="2"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3pPr>
            <a:lvl4pPr lvl="3"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4pPr>
            <a:lvl5pPr lvl="4"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5pPr>
            <a:lvl6pPr lvl="5"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6pPr>
            <a:lvl7pPr lvl="6"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7pPr>
            <a:lvl8pPr lvl="7"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8pPr>
            <a:lvl9pPr lvl="8"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9pPr>
          </a:lstStyle>
          <a:p/>
        </p:txBody>
      </p:sp>
      <p:sp>
        <p:nvSpPr>
          <p:cNvPr id="31" name="Google Shape;31;g2fb04e8bc94_0_1625"/>
          <p:cNvSpPr txBox="1"/>
          <p:nvPr>
            <p:ph idx="2" type="body"/>
          </p:nvPr>
        </p:nvSpPr>
        <p:spPr>
          <a:xfrm>
            <a:off x="450503" y="2708696"/>
            <a:ext cx="8239200" cy="714300"/>
          </a:xfrm>
          <a:prstGeom prst="rect">
            <a:avLst/>
          </a:prstGeom>
          <a:noFill/>
          <a:ln>
            <a:noFill/>
          </a:ln>
        </p:spPr>
        <p:txBody>
          <a:bodyPr anchorCtr="0" anchor="t" bIns="25425" lIns="25425" spcFirstLastPara="1" rIns="25425" wrap="square" tIns="25425">
            <a:noAutofit/>
          </a:bodyPr>
          <a:lstStyle>
            <a:lvl1pPr indent="-228600" lvl="0" marL="457200" marR="0" rtl="0" algn="l">
              <a:lnSpc>
                <a:spcPct val="100000"/>
              </a:lnSpc>
              <a:spcBef>
                <a:spcPts val="0"/>
              </a:spcBef>
              <a:spcAft>
                <a:spcPts val="0"/>
              </a:spcAft>
              <a:buClr>
                <a:srgbClr val="000000"/>
              </a:buClr>
              <a:buSzPts val="2800"/>
              <a:buFont typeface="Helvetica Neue"/>
              <a:buNone/>
              <a:defRPr b="1" i="0" sz="2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800"/>
              <a:buFont typeface="Helvetica Neue"/>
              <a:buNone/>
              <a:defRPr b="1" i="0" sz="2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2800"/>
              <a:buFont typeface="Helvetica Neue"/>
              <a:buNone/>
              <a:defRPr b="1" i="0" sz="2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2800"/>
              <a:buFont typeface="Helvetica Neue"/>
              <a:buNone/>
              <a:defRPr b="1" i="0" sz="2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2800"/>
              <a:buFont typeface="Helvetica Neue"/>
              <a:buNone/>
              <a:defRPr b="1" i="0" sz="2800" u="none" cap="none" strike="noStrike">
                <a:solidFill>
                  <a:srgbClr val="000000"/>
                </a:solidFill>
                <a:latin typeface="Arial"/>
                <a:ea typeface="Arial"/>
                <a:cs typeface="Arial"/>
                <a:sym typeface="Arial"/>
              </a:defRPr>
            </a:lvl5pPr>
            <a:lvl6pPr indent="-298450" lvl="5" marL="27432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6pPr>
            <a:lvl7pPr indent="-298450" lvl="6" marL="32004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7pPr>
            <a:lvl8pPr indent="-298450" lvl="7" marL="36576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8pPr>
            <a:lvl9pPr indent="-298450" lvl="8" marL="41148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9pPr>
          </a:lstStyle>
          <a:p/>
        </p:txBody>
      </p:sp>
      <p:sp>
        <p:nvSpPr>
          <p:cNvPr id="32" name="Google Shape;32;g2fb04e8bc94_0_1625"/>
          <p:cNvSpPr txBox="1"/>
          <p:nvPr>
            <p:ph idx="12" type="sldNum"/>
          </p:nvPr>
        </p:nvSpPr>
        <p:spPr>
          <a:xfrm>
            <a:off x="4500562" y="4905375"/>
            <a:ext cx="138300" cy="140700"/>
          </a:xfrm>
          <a:prstGeom prst="rect">
            <a:avLst/>
          </a:prstGeom>
          <a:noFill/>
          <a:ln>
            <a:noFill/>
          </a:ln>
        </p:spPr>
        <p:txBody>
          <a:bodyPr anchorCtr="0" anchor="b" bIns="25425" lIns="25425" spcFirstLastPara="1" rIns="25425" wrap="square" tIns="25425">
            <a:noAutofit/>
          </a:bodyPr>
          <a:lstStyle>
            <a:lvl1pPr indent="0" lvl="0"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sz="7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33" name="Shape 33"/>
        <p:cNvGrpSpPr/>
        <p:nvPr/>
      </p:nvGrpSpPr>
      <p:grpSpPr>
        <a:xfrm>
          <a:off x="0" y="0"/>
          <a:ext cx="0" cy="0"/>
          <a:chOff x="0" y="0"/>
          <a:chExt cx="0" cy="0"/>
        </a:xfrm>
      </p:grpSpPr>
      <p:sp>
        <p:nvSpPr>
          <p:cNvPr id="34" name="Google Shape;34;g2fb04e8bc94_0_1630"/>
          <p:cNvSpPr txBox="1"/>
          <p:nvPr>
            <p:ph type="title"/>
          </p:nvPr>
        </p:nvSpPr>
        <p:spPr>
          <a:xfrm>
            <a:off x="452438" y="404813"/>
            <a:ext cx="8239200" cy="537300"/>
          </a:xfrm>
          <a:prstGeom prst="rect">
            <a:avLst/>
          </a:prstGeom>
          <a:noFill/>
          <a:ln>
            <a:noFill/>
          </a:ln>
        </p:spPr>
        <p:txBody>
          <a:bodyPr anchorCtr="0" anchor="t" bIns="25425" lIns="25425" spcFirstLastPara="1" rIns="25425" wrap="square" tIns="25425">
            <a:noAutofit/>
          </a:bodyPr>
          <a:lstStyle>
            <a:lvl1pPr lvl="0"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1pPr>
            <a:lvl2pPr lvl="1"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2pPr>
            <a:lvl3pPr lvl="2"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3pPr>
            <a:lvl4pPr lvl="3"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4pPr>
            <a:lvl5pPr lvl="4"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5pPr>
            <a:lvl6pPr lvl="5"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6pPr>
            <a:lvl7pPr lvl="6"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7pPr>
            <a:lvl8pPr lvl="7"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8pPr>
            <a:lvl9pPr lvl="8" marR="0" rtl="0" algn="l">
              <a:lnSpc>
                <a:spcPct val="80000"/>
              </a:lnSpc>
              <a:spcBef>
                <a:spcPts val="0"/>
              </a:spcBef>
              <a:spcAft>
                <a:spcPts val="0"/>
              </a:spcAft>
              <a:buClr>
                <a:srgbClr val="000000"/>
              </a:buClr>
              <a:buSzPts val="900"/>
              <a:buFont typeface="Arial"/>
              <a:buChar char="■"/>
              <a:defRPr b="0" i="0" sz="700" u="none" cap="none" strike="noStrike">
                <a:solidFill>
                  <a:srgbClr val="000000"/>
                </a:solidFill>
                <a:latin typeface="Arial"/>
                <a:ea typeface="Arial"/>
                <a:cs typeface="Arial"/>
                <a:sym typeface="Arial"/>
              </a:defRPr>
            </a:lvl9pPr>
          </a:lstStyle>
          <a:p/>
        </p:txBody>
      </p:sp>
      <p:sp>
        <p:nvSpPr>
          <p:cNvPr id="35" name="Google Shape;35;g2fb04e8bc94_0_1630"/>
          <p:cNvSpPr txBox="1"/>
          <p:nvPr>
            <p:ph idx="1" type="body"/>
          </p:nvPr>
        </p:nvSpPr>
        <p:spPr>
          <a:xfrm>
            <a:off x="452438" y="889861"/>
            <a:ext cx="8239200" cy="350400"/>
          </a:xfrm>
          <a:prstGeom prst="rect">
            <a:avLst/>
          </a:prstGeom>
          <a:noFill/>
          <a:ln>
            <a:noFill/>
          </a:ln>
        </p:spPr>
        <p:txBody>
          <a:bodyPr anchorCtr="0" anchor="t" bIns="22875" lIns="22875" spcFirstLastPara="1" rIns="22875" wrap="square" tIns="22875">
            <a:noAutofit/>
          </a:bodyPr>
          <a:lstStyle>
            <a:lvl1pPr indent="-228600" lvl="0" marL="457200" marR="0" rtl="0" algn="l">
              <a:lnSpc>
                <a:spcPct val="100000"/>
              </a:lnSpc>
              <a:spcBef>
                <a:spcPts val="0"/>
              </a:spcBef>
              <a:spcAft>
                <a:spcPts val="0"/>
              </a:spcAft>
              <a:buClr>
                <a:srgbClr val="000000"/>
              </a:buClr>
              <a:buSzPts val="2800"/>
              <a:buFont typeface="Helvetica Neue"/>
              <a:buNone/>
              <a:defRPr b="1" i="0" sz="2800" u="none" cap="none" strike="noStrike">
                <a:solidFill>
                  <a:srgbClr val="000000"/>
                </a:solidFill>
                <a:latin typeface="Arial"/>
                <a:ea typeface="Arial"/>
                <a:cs typeface="Arial"/>
                <a:sym typeface="Arial"/>
              </a:defRPr>
            </a:lvl1pPr>
            <a:lvl2pPr indent="-298450" lvl="1" marL="9144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2pPr>
            <a:lvl3pPr indent="-298450" lvl="2" marL="13716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3pPr>
            <a:lvl4pPr indent="-298450" lvl="3" marL="18288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4pPr>
            <a:lvl5pPr indent="-298450" lvl="4" marL="22860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5pPr>
            <a:lvl6pPr indent="-298450" lvl="5" marL="27432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6pPr>
            <a:lvl7pPr indent="-298450" lvl="6" marL="32004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7pPr>
            <a:lvl8pPr indent="-298450" lvl="7" marL="36576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8pPr>
            <a:lvl9pPr indent="-298450" lvl="8" marL="41148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9pPr>
          </a:lstStyle>
          <a:p/>
        </p:txBody>
      </p:sp>
      <p:sp>
        <p:nvSpPr>
          <p:cNvPr id="36" name="Google Shape;36;g2fb04e8bc94_0_1630"/>
          <p:cNvSpPr txBox="1"/>
          <p:nvPr>
            <p:ph idx="2" type="body"/>
          </p:nvPr>
        </p:nvSpPr>
        <p:spPr>
          <a:xfrm>
            <a:off x="452438" y="1593189"/>
            <a:ext cx="8239200" cy="3096000"/>
          </a:xfrm>
          <a:prstGeom prst="rect">
            <a:avLst/>
          </a:prstGeom>
          <a:noFill/>
          <a:ln>
            <a:noFill/>
          </a:ln>
        </p:spPr>
        <p:txBody>
          <a:bodyPr anchorCtr="0" anchor="t" bIns="25425" lIns="25425" spcFirstLastPara="1" rIns="25425" wrap="square" tIns="25425">
            <a:noAutofit/>
          </a:bodyPr>
          <a:lstStyle>
            <a:lvl1pPr indent="-298450" lvl="0" marL="4572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1pPr>
            <a:lvl2pPr indent="-298450" lvl="1" marL="9144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2pPr>
            <a:lvl3pPr indent="-298450" lvl="2" marL="13716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3pPr>
            <a:lvl4pPr indent="-298450" lvl="3" marL="18288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4pPr>
            <a:lvl5pPr indent="-298450" lvl="4" marL="22860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5pPr>
            <a:lvl6pPr indent="-298450" lvl="5" marL="27432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6pPr>
            <a:lvl7pPr indent="-298450" lvl="6" marL="32004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7pPr>
            <a:lvl8pPr indent="-298450" lvl="7" marL="36576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8pPr>
            <a:lvl9pPr indent="-298450" lvl="8" marL="4114800" marR="0" rtl="0" algn="l">
              <a:lnSpc>
                <a:spcPct val="90000"/>
              </a:lnSpc>
              <a:spcBef>
                <a:spcPts val="2300"/>
              </a:spcBef>
              <a:spcAft>
                <a:spcPts val="0"/>
              </a:spcAft>
              <a:buClr>
                <a:srgbClr val="000000"/>
              </a:buClr>
              <a:buSzPts val="1100"/>
              <a:buFont typeface="Arial"/>
              <a:buChar char="■"/>
              <a:defRPr b="0" i="0" sz="700" u="none" cap="none" strike="noStrike">
                <a:solidFill>
                  <a:srgbClr val="000000"/>
                </a:solidFill>
                <a:latin typeface="Arial"/>
                <a:ea typeface="Arial"/>
                <a:cs typeface="Arial"/>
                <a:sym typeface="Arial"/>
              </a:defRPr>
            </a:lvl9pPr>
          </a:lstStyle>
          <a:p/>
        </p:txBody>
      </p:sp>
      <p:sp>
        <p:nvSpPr>
          <p:cNvPr id="37" name="Google Shape;37;g2fb04e8bc94_0_1630"/>
          <p:cNvSpPr txBox="1"/>
          <p:nvPr>
            <p:ph idx="12" type="sldNum"/>
          </p:nvPr>
        </p:nvSpPr>
        <p:spPr>
          <a:xfrm>
            <a:off x="4500562" y="4905375"/>
            <a:ext cx="138300" cy="140700"/>
          </a:xfrm>
          <a:prstGeom prst="rect">
            <a:avLst/>
          </a:prstGeom>
          <a:noFill/>
          <a:ln>
            <a:noFill/>
          </a:ln>
        </p:spPr>
        <p:txBody>
          <a:bodyPr anchorCtr="0" anchor="b" bIns="25425" lIns="25425" spcFirstLastPara="1" rIns="25425" wrap="square" tIns="25425">
            <a:noAutofit/>
          </a:bodyPr>
          <a:lstStyle>
            <a:lvl1pPr indent="0" lvl="0"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sz="7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38" name="Shape 38"/>
        <p:cNvGrpSpPr/>
        <p:nvPr/>
      </p:nvGrpSpPr>
      <p:grpSpPr>
        <a:xfrm>
          <a:off x="0" y="0"/>
          <a:ext cx="0" cy="0"/>
          <a:chOff x="0" y="0"/>
          <a:chExt cx="0" cy="0"/>
        </a:xfrm>
      </p:grpSpPr>
      <p:sp>
        <p:nvSpPr>
          <p:cNvPr id="39" name="Google Shape;39;g2fb04e8bc94_0_1635"/>
          <p:cNvSpPr txBox="1"/>
          <p:nvPr>
            <p:ph type="ctrTitle"/>
          </p:nvPr>
        </p:nvSpPr>
        <p:spPr>
          <a:xfrm>
            <a:off x="311708" y="744575"/>
            <a:ext cx="8520600" cy="2052600"/>
          </a:xfrm>
          <a:prstGeom prst="rect">
            <a:avLst/>
          </a:prstGeom>
          <a:noFill/>
          <a:ln>
            <a:noFill/>
          </a:ln>
        </p:spPr>
        <p:txBody>
          <a:bodyPr anchorCtr="0" anchor="b" bIns="45725" lIns="45725" spcFirstLastPara="1" rIns="45725" wrap="square" tIns="45725">
            <a:noAutofit/>
          </a:bodyPr>
          <a:lstStyle>
            <a:lvl1pPr lvl="0" marR="0" rtl="0" algn="ctr">
              <a:lnSpc>
                <a:spcPct val="100000"/>
              </a:lnSpc>
              <a:spcBef>
                <a:spcPts val="0"/>
              </a:spcBef>
              <a:spcAft>
                <a:spcPts val="0"/>
              </a:spcAft>
              <a:buClr>
                <a:srgbClr val="000000"/>
              </a:buClr>
              <a:buSzPts val="7000"/>
              <a:buFont typeface="Arial"/>
              <a:buChar char="●"/>
              <a:defRPr b="0" i="0" sz="70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7000"/>
              <a:buFont typeface="Arial"/>
              <a:buChar char="○"/>
              <a:defRPr b="0" i="0" sz="7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7000"/>
              <a:buFont typeface="Arial"/>
              <a:buChar char="■"/>
              <a:defRPr b="0" i="0" sz="7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7000"/>
              <a:buFont typeface="Arial"/>
              <a:buChar char="●"/>
              <a:defRPr b="0" i="0" sz="7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7000"/>
              <a:buFont typeface="Arial"/>
              <a:buChar char="○"/>
              <a:defRPr b="0" i="0" sz="7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7000"/>
              <a:buFont typeface="Arial"/>
              <a:buChar char="■"/>
              <a:defRPr b="0" i="0" sz="7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7000"/>
              <a:buFont typeface="Arial"/>
              <a:buChar char="●"/>
              <a:defRPr b="0" i="0" sz="7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7000"/>
              <a:buFont typeface="Arial"/>
              <a:buChar char="○"/>
              <a:defRPr b="0" i="0" sz="7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7000"/>
              <a:buFont typeface="Arial"/>
              <a:buChar char="■"/>
              <a:defRPr b="0" i="0" sz="7000" u="none" cap="none" strike="noStrike">
                <a:solidFill>
                  <a:srgbClr val="000000"/>
                </a:solidFill>
                <a:latin typeface="Arial"/>
                <a:ea typeface="Arial"/>
                <a:cs typeface="Arial"/>
                <a:sym typeface="Arial"/>
              </a:defRPr>
            </a:lvl9pPr>
          </a:lstStyle>
          <a:p/>
        </p:txBody>
      </p:sp>
      <p:sp>
        <p:nvSpPr>
          <p:cNvPr id="40" name="Google Shape;40;g2fb04e8bc94_0_1635"/>
          <p:cNvSpPr txBox="1"/>
          <p:nvPr>
            <p:ph idx="1" type="subTitle"/>
          </p:nvPr>
        </p:nvSpPr>
        <p:spPr>
          <a:xfrm>
            <a:off x="311700" y="2834125"/>
            <a:ext cx="8520600" cy="792600"/>
          </a:xfrm>
          <a:prstGeom prst="rect">
            <a:avLst/>
          </a:prstGeom>
          <a:noFill/>
          <a:ln>
            <a:noFill/>
          </a:ln>
        </p:spPr>
        <p:txBody>
          <a:bodyPr anchorCtr="0" anchor="ctr" bIns="45725" lIns="45725" spcFirstLastPara="1" rIns="45725" wrap="square" tIns="45725">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41" name="Google Shape;41;g2fb04e8bc94_0_1635"/>
          <p:cNvSpPr txBox="1"/>
          <p:nvPr>
            <p:ph idx="12" type="sldNum"/>
          </p:nvPr>
        </p:nvSpPr>
        <p:spPr>
          <a:xfrm>
            <a:off x="8472458" y="4663217"/>
            <a:ext cx="548700" cy="393600"/>
          </a:xfrm>
          <a:prstGeom prst="rect">
            <a:avLst/>
          </a:prstGeom>
          <a:noFill/>
          <a:ln>
            <a:noFill/>
          </a:ln>
        </p:spPr>
        <p:txBody>
          <a:bodyPr anchorCtr="0" anchor="ctr" bIns="45725" lIns="45725" spcFirstLastPara="1" rIns="45725" wrap="square" tIns="45725">
            <a:noAutofit/>
          </a:bodyPr>
          <a:lstStyle>
            <a:lvl1pPr indent="0" lvl="0"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42" name="Shape 42"/>
        <p:cNvGrpSpPr/>
        <p:nvPr/>
      </p:nvGrpSpPr>
      <p:grpSpPr>
        <a:xfrm>
          <a:off x="0" y="0"/>
          <a:ext cx="0" cy="0"/>
          <a:chOff x="0" y="0"/>
          <a:chExt cx="0" cy="0"/>
        </a:xfrm>
      </p:grpSpPr>
      <p:sp>
        <p:nvSpPr>
          <p:cNvPr id="43" name="Google Shape;43;g2fb04e8bc94_0_1639"/>
          <p:cNvSpPr txBox="1"/>
          <p:nvPr>
            <p:ph type="ctrTitle"/>
          </p:nvPr>
        </p:nvSpPr>
        <p:spPr>
          <a:xfrm>
            <a:off x="311708" y="744575"/>
            <a:ext cx="8520600" cy="2052600"/>
          </a:xfrm>
          <a:prstGeom prst="rect">
            <a:avLst/>
          </a:prstGeom>
          <a:noFill/>
          <a:ln>
            <a:noFill/>
          </a:ln>
        </p:spPr>
        <p:txBody>
          <a:bodyPr anchorCtr="0" anchor="b" bIns="121025" lIns="121025" spcFirstLastPara="1" rIns="121025" wrap="square" tIns="121025">
            <a:noAutofit/>
          </a:bodyPr>
          <a:lstStyle>
            <a:lvl1pPr lvl="0"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44" name="Google Shape;44;g2fb04e8bc94_0_1639"/>
          <p:cNvSpPr txBox="1"/>
          <p:nvPr>
            <p:ph idx="1" type="subTitle"/>
          </p:nvPr>
        </p:nvSpPr>
        <p:spPr>
          <a:xfrm>
            <a:off x="311700" y="2834125"/>
            <a:ext cx="8520600" cy="792600"/>
          </a:xfrm>
          <a:prstGeom prst="rect">
            <a:avLst/>
          </a:prstGeom>
          <a:noFill/>
          <a:ln>
            <a:noFill/>
          </a:ln>
        </p:spPr>
        <p:txBody>
          <a:bodyPr anchorCtr="0" anchor="ctr" bIns="121025" lIns="121025" spcFirstLastPara="1" rIns="121025" wrap="square" tIns="121025">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45" name="Google Shape;45;g2fb04e8bc94_0_1639"/>
          <p:cNvSpPr txBox="1"/>
          <p:nvPr>
            <p:ph idx="12" type="sldNum"/>
          </p:nvPr>
        </p:nvSpPr>
        <p:spPr>
          <a:xfrm>
            <a:off x="8472458" y="4663217"/>
            <a:ext cx="548700" cy="393600"/>
          </a:xfrm>
          <a:prstGeom prst="rect">
            <a:avLst/>
          </a:prstGeom>
          <a:noFill/>
          <a:ln>
            <a:noFill/>
          </a:ln>
        </p:spPr>
        <p:txBody>
          <a:bodyPr anchorCtr="0" anchor="ctr" bIns="121025" lIns="121025" spcFirstLastPara="1" rIns="121025" wrap="square" tIns="121025">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F26B43"/>
          </p15:clr>
        </p15:guide>
        <p15:guide id="2" pos="4800">
          <p15:clr>
            <a:srgbClr val="F26B43"/>
          </p15:clr>
        </p15:guide>
        <p15:guide id="3" orient="horz" pos="1691">
          <p15:clr>
            <a:srgbClr val="F26B43"/>
          </p15:clr>
        </p15:guide>
        <p15:guide id="4" orient="horz" pos="1103">
          <p15:clr>
            <a:srgbClr val="F26B43"/>
          </p15:clr>
        </p15:guide>
        <p15:guide id="5" orient="horz" pos="2864">
          <p15:clr>
            <a:srgbClr val="F26B43"/>
          </p15:clr>
        </p15:guide>
        <p15:guide id="6" orient="horz" pos="399">
          <p15:clr>
            <a:srgbClr val="F26B43"/>
          </p15:clr>
        </p15:guide>
        <p15:guide id="7" pos="672">
          <p15:clr>
            <a:srgbClr val="F26B43"/>
          </p15:clr>
        </p15:guide>
        <p15:guide id="8" pos="1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hyperlink" Target="http://drive.google.com/file/d/1kiZbHJQYn23IN8AFiEWCBgmke-SRQRz0/view" TargetMode="External"/><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hyperlink" Target="http://drive.google.com/file/d/18Sf3LE2BperfpDGiyxR6oN6WC6gf9pY2/view" TargetMode="External"/><Relationship Id="rId4" Type="http://schemas.openxmlformats.org/officeDocument/2006/relationships/image" Target="../media/image2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hyperlink" Target="http://drive.google.com/file/d/137oDOn3-cxe_KxvELzgNL05nP7C4IP8Y/view" TargetMode="External"/><Relationship Id="rId4" Type="http://schemas.openxmlformats.org/officeDocument/2006/relationships/image" Target="../media/image2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8.png"/><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3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34.jpg"/><Relationship Id="rId4" Type="http://schemas.openxmlformats.org/officeDocument/2006/relationships/image" Target="../media/image3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3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4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4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3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3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5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4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4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5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4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41.png"/><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4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5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5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54.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g2feb5b140a0_0_11"/>
          <p:cNvPicPr preferRelativeResize="0"/>
          <p:nvPr/>
        </p:nvPicPr>
        <p:blipFill rotWithShape="1">
          <a:blip r:embed="rId3">
            <a:alphaModFix/>
          </a:blip>
          <a:srcRect b="0" l="0" r="0" t="0"/>
          <a:stretch/>
        </p:blipFill>
        <p:spPr>
          <a:xfrm>
            <a:off x="3562625" y="1074402"/>
            <a:ext cx="2018757" cy="2994706"/>
          </a:xfrm>
          <a:prstGeom prst="rect">
            <a:avLst/>
          </a:prstGeom>
          <a:noFill/>
          <a:ln>
            <a:noFill/>
          </a:ln>
        </p:spPr>
      </p:pic>
      <p:pic>
        <p:nvPicPr>
          <p:cNvPr id="101" name="Google Shape;101;g2feb5b140a0_0_11"/>
          <p:cNvPicPr preferRelativeResize="0"/>
          <p:nvPr/>
        </p:nvPicPr>
        <p:blipFill>
          <a:blip r:embed="rId4">
            <a:alphaModFix/>
          </a:blip>
          <a:stretch>
            <a:fillRect/>
          </a:stretch>
        </p:blipFill>
        <p:spPr>
          <a:xfrm>
            <a:off x="8460772" y="4454350"/>
            <a:ext cx="534400" cy="553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305e021d543_0_8"/>
          <p:cNvSpPr txBox="1"/>
          <p:nvPr>
            <p:ph type="title"/>
          </p:nvPr>
        </p:nvSpPr>
        <p:spPr>
          <a:xfrm>
            <a:off x="1000200" y="1295401"/>
            <a:ext cx="7143600" cy="3579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“Radio has no future.”</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1800">
              <a:latin typeface="Calibri"/>
              <a:ea typeface="Calibri"/>
              <a:cs typeface="Calibri"/>
              <a:sym typeface="Calibri"/>
            </a:endParaRPr>
          </a:p>
          <a:p>
            <a:pPr indent="0" lvl="0" marL="0" rtl="0" algn="ctr">
              <a:lnSpc>
                <a:spcPct val="90000"/>
              </a:lnSpc>
              <a:spcBef>
                <a:spcPts val="0"/>
              </a:spcBef>
              <a:spcAft>
                <a:spcPts val="0"/>
              </a:spcAft>
              <a:buSzPts val="3000"/>
              <a:buNone/>
            </a:pPr>
            <a:r>
              <a:rPr b="1" i="0" lang="en-US" sz="1800">
                <a:latin typeface="Calibri"/>
                <a:ea typeface="Calibri"/>
                <a:cs typeface="Calibri"/>
                <a:sym typeface="Calibri"/>
              </a:rPr>
              <a:t>- Lord Kelvin, British mathematician and physicist</a:t>
            </a:r>
            <a:endParaRPr b="1" i="0" sz="18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305e021d543_0_12"/>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1903</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305e021d543_0_16"/>
          <p:cNvSpPr txBox="1"/>
          <p:nvPr>
            <p:ph type="title"/>
          </p:nvPr>
        </p:nvSpPr>
        <p:spPr>
          <a:xfrm>
            <a:off x="1000200" y="1071350"/>
            <a:ext cx="7143600" cy="32244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t/>
            </a:r>
            <a:endParaRPr b="1" i="0" sz="6000"/>
          </a:p>
          <a:p>
            <a:pPr indent="0" lvl="0" marL="0" rtl="0" algn="ctr">
              <a:lnSpc>
                <a:spcPct val="90000"/>
              </a:lnSpc>
              <a:spcBef>
                <a:spcPts val="0"/>
              </a:spcBef>
              <a:spcAft>
                <a:spcPts val="0"/>
              </a:spcAft>
              <a:buSzPts val="3000"/>
              <a:buNone/>
            </a:pPr>
            <a:r>
              <a:t/>
            </a:r>
            <a:endParaRPr b="1" i="0" sz="60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“The horse is here to stay, the automobile </a:t>
            </a:r>
            <a:br>
              <a:rPr b="1" i="0" lang="en-US" sz="6000">
                <a:latin typeface="Calibri"/>
                <a:ea typeface="Calibri"/>
                <a:cs typeface="Calibri"/>
                <a:sym typeface="Calibri"/>
              </a:rPr>
            </a:br>
            <a:r>
              <a:rPr b="1" i="0" lang="en-US" sz="6000">
                <a:latin typeface="Calibri"/>
                <a:ea typeface="Calibri"/>
                <a:cs typeface="Calibri"/>
                <a:sym typeface="Calibri"/>
              </a:rPr>
              <a:t>is only a fad.”</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1800">
              <a:latin typeface="Calibri"/>
              <a:ea typeface="Calibri"/>
              <a:cs typeface="Calibri"/>
              <a:sym typeface="Calibri"/>
            </a:endParaRPr>
          </a:p>
          <a:p>
            <a:pPr indent="0" lvl="0" marL="0" rtl="0" algn="ctr">
              <a:lnSpc>
                <a:spcPct val="90000"/>
              </a:lnSpc>
              <a:spcBef>
                <a:spcPts val="0"/>
              </a:spcBef>
              <a:spcAft>
                <a:spcPts val="0"/>
              </a:spcAft>
              <a:buSzPts val="3000"/>
              <a:buNone/>
            </a:pPr>
            <a:r>
              <a:rPr b="1" i="0" lang="en-US" sz="1800">
                <a:latin typeface="Calibri"/>
                <a:ea typeface="Calibri"/>
                <a:cs typeface="Calibri"/>
                <a:sym typeface="Calibri"/>
              </a:rPr>
              <a:t>- </a:t>
            </a:r>
            <a:r>
              <a:rPr b="1" i="0" lang="en-US" sz="1800">
                <a:latin typeface="Calibri"/>
                <a:ea typeface="Calibri"/>
                <a:cs typeface="Calibri"/>
                <a:sym typeface="Calibri"/>
                <a:extLst>
                  <a:ext uri="http://customooxmlschemas.google.com/">
                    <go:slidesCustomData xmlns:go="http://customooxmlschemas.google.com/" textRoundtripDataId="1"/>
                  </a:ext>
                </a:extLst>
              </a:rPr>
              <a:t>Horace</a:t>
            </a:r>
            <a:r>
              <a:rPr b="1" i="0" lang="en-US" sz="1800">
                <a:latin typeface="Calibri"/>
                <a:ea typeface="Calibri"/>
                <a:cs typeface="Calibri"/>
                <a:sym typeface="Calibri"/>
              </a:rPr>
              <a:t> Rackham, lawyer for Henry Ford</a:t>
            </a:r>
            <a:endParaRPr b="1" i="0" sz="18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i="0" sz="18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305e021d543_0_20"/>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1977</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305e021d543_0_24"/>
          <p:cNvSpPr txBox="1"/>
          <p:nvPr>
            <p:ph type="title"/>
          </p:nvPr>
        </p:nvSpPr>
        <p:spPr>
          <a:xfrm>
            <a:off x="1000200" y="1287825"/>
            <a:ext cx="7143600" cy="32595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4000"/>
              <a:buNone/>
            </a:pPr>
            <a:r>
              <a:rPr b="1" i="0" lang="en-US" sz="6000">
                <a:latin typeface="Calibri"/>
                <a:ea typeface="Calibri"/>
                <a:cs typeface="Calibri"/>
                <a:sym typeface="Calibri"/>
              </a:rPr>
              <a:t>“There is no reason for any individual to have a computer in their home.”</a:t>
            </a:r>
            <a:r>
              <a:rPr b="1" i="0" lang="en-US" sz="1800">
                <a:latin typeface="Calibri"/>
                <a:ea typeface="Calibri"/>
                <a:cs typeface="Calibri"/>
                <a:sym typeface="Calibri"/>
              </a:rPr>
              <a:t> </a:t>
            </a:r>
            <a:br>
              <a:rPr b="1" i="0" lang="en-US" sz="1800">
                <a:latin typeface="Calibri"/>
                <a:ea typeface="Calibri"/>
                <a:cs typeface="Calibri"/>
                <a:sym typeface="Calibri"/>
              </a:rPr>
            </a:br>
            <a:br>
              <a:rPr b="1" i="0" lang="en-US" sz="1800">
                <a:latin typeface="Calibri"/>
                <a:ea typeface="Calibri"/>
                <a:cs typeface="Calibri"/>
                <a:sym typeface="Calibri"/>
              </a:rPr>
            </a:br>
            <a:r>
              <a:rPr b="1" i="0" lang="en-US" sz="1800">
                <a:latin typeface="Calibri"/>
                <a:ea typeface="Calibri"/>
                <a:cs typeface="Calibri"/>
                <a:sym typeface="Calibri"/>
              </a:rPr>
              <a:t>- Kenneth Olsen, president and founder of Digital Equipment Corp.</a:t>
            </a:r>
            <a:endParaRPr b="1" i="0" sz="18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g305e021d543_0_28"/>
          <p:cNvPicPr preferRelativeResize="0"/>
          <p:nvPr/>
        </p:nvPicPr>
        <p:blipFill rotWithShape="1">
          <a:blip r:embed="rId3">
            <a:alphaModFix/>
          </a:blip>
          <a:srcRect b="0" l="0" r="0" t="0"/>
          <a:stretch/>
        </p:blipFill>
        <p:spPr>
          <a:xfrm>
            <a:off x="2367178" y="1089142"/>
            <a:ext cx="4409626" cy="318881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g305e021d543_0_32"/>
          <p:cNvPicPr preferRelativeResize="0"/>
          <p:nvPr/>
        </p:nvPicPr>
        <p:blipFill rotWithShape="1">
          <a:blip r:embed="rId3">
            <a:alphaModFix/>
          </a:blip>
          <a:srcRect b="0" l="0" r="0" t="0"/>
          <a:stretch/>
        </p:blipFill>
        <p:spPr>
          <a:xfrm>
            <a:off x="2181788" y="994499"/>
            <a:ext cx="4780424" cy="33780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wsf_cover.jpg" id="181" name="Google Shape;181;g305e021d543_0_36"/>
          <p:cNvPicPr preferRelativeResize="0"/>
          <p:nvPr/>
        </p:nvPicPr>
        <p:blipFill rotWithShape="1">
          <a:blip r:embed="rId3">
            <a:alphaModFix/>
          </a:blip>
          <a:srcRect b="0" l="0" r="0" t="0"/>
          <a:stretch/>
        </p:blipFill>
        <p:spPr>
          <a:xfrm>
            <a:off x="3277199" y="1001196"/>
            <a:ext cx="2589609" cy="33647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g305e021d543_0_40"/>
          <p:cNvPicPr preferRelativeResize="0"/>
          <p:nvPr/>
        </p:nvPicPr>
        <p:blipFill rotWithShape="1">
          <a:blip r:embed="rId3">
            <a:alphaModFix/>
          </a:blip>
          <a:srcRect b="0" l="0" r="0" t="0"/>
          <a:stretch/>
        </p:blipFill>
        <p:spPr>
          <a:xfrm>
            <a:off x="0" y="0"/>
            <a:ext cx="9229725"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g305e021d543_0_44"/>
          <p:cNvPicPr preferRelativeResize="0"/>
          <p:nvPr/>
        </p:nvPicPr>
        <p:blipFill rotWithShape="1">
          <a:blip r:embed="rId3">
            <a:alphaModFix/>
          </a:blip>
          <a:srcRect b="13599" l="0" r="0" t="13598"/>
          <a:stretch/>
        </p:blipFill>
        <p:spPr>
          <a:xfrm>
            <a:off x="0" y="0"/>
            <a:ext cx="914399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g30b9bbd21c7_0_39"/>
          <p:cNvPicPr preferRelativeResize="0"/>
          <p:nvPr/>
        </p:nvPicPr>
        <p:blipFill rotWithShape="1">
          <a:blip r:embed="rId3">
            <a:alphaModFix/>
          </a:blip>
          <a:srcRect b="0" l="0" r="0" t="0"/>
          <a:stretch/>
        </p:blipFill>
        <p:spPr>
          <a:xfrm>
            <a:off x="0" y="-11750"/>
            <a:ext cx="9144003"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g305e021d543_0_48"/>
          <p:cNvPicPr preferRelativeResize="0"/>
          <p:nvPr/>
        </p:nvPicPr>
        <p:blipFill rotWithShape="1">
          <a:blip r:embed="rId3">
            <a:alphaModFix/>
          </a:blip>
          <a:srcRect b="0" l="0" r="0" t="0"/>
          <a:stretch/>
        </p:blipFill>
        <p:spPr>
          <a:xfrm>
            <a:off x="2971037" y="653714"/>
            <a:ext cx="3201926" cy="38360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Output image" id="201" name="Google Shape;201;g305e021d543_0_52"/>
          <p:cNvPicPr preferRelativeResize="0"/>
          <p:nvPr/>
        </p:nvPicPr>
        <p:blipFill rotWithShape="1">
          <a:blip r:embed="rId3">
            <a:alphaModFix/>
          </a:blip>
          <a:srcRect b="0" l="0" r="0" t="0"/>
          <a:stretch/>
        </p:blipFill>
        <p:spPr>
          <a:xfrm>
            <a:off x="2196900" y="1112213"/>
            <a:ext cx="4921651" cy="3142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305e021d543_0_56"/>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2024</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g2fc53b5489a_1_13"/>
          <p:cNvPicPr preferRelativeResize="0"/>
          <p:nvPr/>
        </p:nvPicPr>
        <p:blipFill rotWithShape="1">
          <a:blip r:embed="rId3">
            <a:alphaModFix/>
          </a:blip>
          <a:srcRect b="0" l="0" r="0" t="0"/>
          <a:stretch/>
        </p:blipFill>
        <p:spPr>
          <a:xfrm>
            <a:off x="730325" y="59950"/>
            <a:ext cx="7513006" cy="4838699"/>
          </a:xfrm>
          <a:prstGeom prst="rect">
            <a:avLst/>
          </a:prstGeom>
          <a:noFill/>
          <a:ln>
            <a:noFill/>
          </a:ln>
        </p:spPr>
      </p:pic>
      <p:pic>
        <p:nvPicPr>
          <p:cNvPr id="212" name="Google Shape;212;g2fc53b5489a_1_13" title="Copy of Untitled notebook.wav">
            <a:hlinkClick r:id="rId4"/>
          </p:cNvPr>
          <p:cNvPicPr preferRelativeResize="0"/>
          <p:nvPr/>
        </p:nvPicPr>
        <p:blipFill rotWithShape="1">
          <a:blip r:embed="rId5">
            <a:alphaModFix/>
          </a:blip>
          <a:srcRect b="-10109" l="0" r="0" t="10110"/>
          <a:stretch/>
        </p:blipFill>
        <p:spPr>
          <a:xfrm>
            <a:off x="8418856" y="4318000"/>
            <a:ext cx="457200" cy="457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305e021d543_0_60"/>
          <p:cNvSpPr txBox="1"/>
          <p:nvPr/>
        </p:nvSpPr>
        <p:spPr>
          <a:xfrm>
            <a:off x="285750" y="633619"/>
            <a:ext cx="8572500" cy="42243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Raleway"/>
              <a:buNone/>
            </a:pPr>
            <a:r>
              <a:rPr b="1" i="0" lang="en-US" sz="6700" u="none" cap="none" strike="noStrike">
                <a:solidFill>
                  <a:schemeClr val="lt1"/>
                </a:solidFill>
                <a:latin typeface="Calibri"/>
                <a:ea typeface="Calibri"/>
                <a:cs typeface="Calibri"/>
                <a:sym typeface="Calibri"/>
              </a:rPr>
              <a:t>Amazon Q</a:t>
            </a:r>
            <a:br>
              <a:rPr b="1" i="0" lang="en-US" sz="5800" u="none" cap="none" strike="noStrike">
                <a:solidFill>
                  <a:schemeClr val="lt1"/>
                </a:solidFill>
                <a:latin typeface="Calibri"/>
                <a:ea typeface="Calibri"/>
                <a:cs typeface="Calibri"/>
                <a:sym typeface="Calibri"/>
              </a:rPr>
            </a:br>
            <a:r>
              <a:rPr b="1" i="0" lang="en-US" sz="2100" u="none" cap="none" strike="noStrike">
                <a:solidFill>
                  <a:schemeClr val="lt1"/>
                </a:solidFill>
                <a:latin typeface="Calibri"/>
                <a:ea typeface="Calibri"/>
                <a:cs typeface="Calibri"/>
                <a:sym typeface="Calibri"/>
              </a:rPr>
              <a:t>Amazon CEO Andy Jassy announced X (Twitter) August 23, 2024</a:t>
            </a:r>
            <a:endParaRPr b="1" i="0" sz="12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3000"/>
              <a:buFont typeface="Raleway"/>
              <a:buNone/>
            </a:pPr>
            <a:r>
              <a:t/>
            </a:r>
            <a:endParaRPr b="0" i="0" sz="2100" u="none" cap="none" strike="noStrike">
              <a:solidFill>
                <a:schemeClr val="lt1"/>
              </a:solidFill>
              <a:latin typeface="Calibri"/>
              <a:ea typeface="Calibri"/>
              <a:cs typeface="Calibri"/>
              <a:sym typeface="Calibri"/>
            </a:endParaRPr>
          </a:p>
        </p:txBody>
      </p:sp>
      <p:sp>
        <p:nvSpPr>
          <p:cNvPr id="218" name="Google Shape;218;g305e021d543_0_60"/>
          <p:cNvSpPr txBox="1"/>
          <p:nvPr/>
        </p:nvSpPr>
        <p:spPr>
          <a:xfrm>
            <a:off x="285750" y="2457450"/>
            <a:ext cx="2571900" cy="171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3300"/>
              </a:spcAft>
              <a:buClr>
                <a:schemeClr val="lt1"/>
              </a:buClr>
              <a:buSzPts val="3000"/>
              <a:buFont typeface="Raleway"/>
              <a:buNone/>
            </a:pPr>
            <a:r>
              <a:rPr b="1" i="0" lang="en-US" sz="7200" u="none" cap="none" strike="noStrike">
                <a:solidFill>
                  <a:srgbClr val="00B0F0"/>
                </a:solidFill>
                <a:latin typeface="Open Sans"/>
                <a:ea typeface="Open Sans"/>
                <a:cs typeface="Open Sans"/>
                <a:sym typeface="Open Sans"/>
                <a:extLst>
                  <a:ext uri="http://customooxmlschemas.google.com/">
                    <go:slidesCustomData xmlns:go="http://customooxmlschemas.google.com/" textRoundtripDataId="2"/>
                  </a:ext>
                </a:extLst>
              </a:rPr>
              <a:t>4500</a:t>
            </a:r>
            <a:br>
              <a:rPr b="0" i="0" lang="en-US" sz="7200" u="none" cap="none" strike="noStrike">
                <a:solidFill>
                  <a:schemeClr val="lt1"/>
                </a:solidFill>
                <a:latin typeface="Open Sans"/>
                <a:ea typeface="Open Sans"/>
                <a:cs typeface="Open Sans"/>
                <a:sym typeface="Open Sans"/>
              </a:rPr>
            </a:br>
            <a:r>
              <a:rPr b="0" i="0" lang="en-US" sz="2100" u="none" cap="none" strike="noStrike">
                <a:solidFill>
                  <a:schemeClr val="lt1"/>
                </a:solidFill>
                <a:latin typeface="Open Sans"/>
                <a:ea typeface="Open Sans"/>
                <a:cs typeface="Open Sans"/>
                <a:sym typeface="Open Sans"/>
              </a:rPr>
              <a:t>Saved years of coding</a:t>
            </a:r>
            <a:endParaRPr b="0" i="0" sz="1200" u="none" cap="none" strike="noStrike">
              <a:solidFill>
                <a:srgbClr val="000000"/>
              </a:solidFill>
              <a:latin typeface="Open Sans"/>
              <a:ea typeface="Open Sans"/>
              <a:cs typeface="Open Sans"/>
              <a:sym typeface="Open Sans"/>
            </a:endParaRPr>
          </a:p>
        </p:txBody>
      </p:sp>
      <p:cxnSp>
        <p:nvCxnSpPr>
          <p:cNvPr id="219" name="Google Shape;219;g305e021d543_0_60"/>
          <p:cNvCxnSpPr/>
          <p:nvPr/>
        </p:nvCxnSpPr>
        <p:spPr>
          <a:xfrm>
            <a:off x="6349563" y="2457450"/>
            <a:ext cx="0" cy="1714500"/>
          </a:xfrm>
          <a:prstGeom prst="straightConnector1">
            <a:avLst/>
          </a:prstGeom>
          <a:noFill/>
          <a:ln cap="flat" cmpd="sng" w="31750">
            <a:solidFill>
              <a:srgbClr val="FFFFFF"/>
            </a:solidFill>
            <a:prstDash val="dot"/>
            <a:round/>
            <a:headEnd len="sm" w="sm" type="none"/>
            <a:tailEnd len="sm" w="sm" type="none"/>
          </a:ln>
        </p:spPr>
      </p:cxnSp>
      <p:sp>
        <p:nvSpPr>
          <p:cNvPr id="220" name="Google Shape;220;g305e021d543_0_60"/>
          <p:cNvSpPr txBox="1"/>
          <p:nvPr/>
        </p:nvSpPr>
        <p:spPr>
          <a:xfrm>
            <a:off x="2965875" y="2514600"/>
            <a:ext cx="3383700" cy="171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3300"/>
              </a:spcAft>
              <a:buClr>
                <a:schemeClr val="lt1"/>
              </a:buClr>
              <a:buSzPts val="3000"/>
              <a:buFont typeface="Raleway"/>
              <a:buNone/>
            </a:pPr>
            <a:r>
              <a:rPr b="1" i="0" lang="en-US" sz="7200" u="none" cap="none" strike="noStrike">
                <a:solidFill>
                  <a:srgbClr val="00B0F0"/>
                </a:solidFill>
                <a:latin typeface="Open Sans"/>
                <a:ea typeface="Open Sans"/>
                <a:cs typeface="Open Sans"/>
                <a:sym typeface="Open Sans"/>
              </a:rPr>
              <a:t>$260m</a:t>
            </a:r>
            <a:br>
              <a:rPr b="0" i="0" lang="en-US" sz="6700" u="none" cap="none" strike="noStrike">
                <a:solidFill>
                  <a:schemeClr val="lt1"/>
                </a:solidFill>
                <a:latin typeface="Open Sans"/>
                <a:ea typeface="Open Sans"/>
                <a:cs typeface="Open Sans"/>
                <a:sym typeface="Open Sans"/>
              </a:rPr>
            </a:br>
            <a:r>
              <a:rPr b="0" i="0" lang="en-US" sz="2100" u="none" cap="none" strike="noStrike">
                <a:solidFill>
                  <a:schemeClr val="lt1"/>
                </a:solidFill>
                <a:latin typeface="Open Sans"/>
                <a:ea typeface="Open Sans"/>
                <a:cs typeface="Open Sans"/>
                <a:sym typeface="Open Sans"/>
              </a:rPr>
              <a:t>Savings</a:t>
            </a:r>
            <a:endParaRPr b="0" i="0" sz="1200" u="none" cap="none" strike="noStrike">
              <a:solidFill>
                <a:srgbClr val="000000"/>
              </a:solidFill>
              <a:latin typeface="Open Sans"/>
              <a:ea typeface="Open Sans"/>
              <a:cs typeface="Open Sans"/>
              <a:sym typeface="Open Sans"/>
            </a:endParaRPr>
          </a:p>
        </p:txBody>
      </p:sp>
      <p:sp>
        <p:nvSpPr>
          <p:cNvPr id="221" name="Google Shape;221;g305e021d543_0_60"/>
          <p:cNvSpPr txBox="1"/>
          <p:nvPr/>
        </p:nvSpPr>
        <p:spPr>
          <a:xfrm>
            <a:off x="6286500" y="2609850"/>
            <a:ext cx="2571900" cy="171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Raleway"/>
              <a:buNone/>
            </a:pPr>
            <a:r>
              <a:rPr b="1" i="0" lang="en-US" sz="7200" u="none" cap="none" strike="noStrike">
                <a:solidFill>
                  <a:srgbClr val="00B0F0"/>
                </a:solidFill>
                <a:latin typeface="Open Sans"/>
                <a:ea typeface="Open Sans"/>
                <a:cs typeface="Open Sans"/>
                <a:sym typeface="Open Sans"/>
              </a:rPr>
              <a:t>78%</a:t>
            </a:r>
            <a:br>
              <a:rPr b="0" i="0" lang="en-US" sz="6700" u="none" cap="none" strike="noStrike">
                <a:solidFill>
                  <a:schemeClr val="lt1"/>
                </a:solidFill>
                <a:latin typeface="Open Sans"/>
                <a:ea typeface="Open Sans"/>
                <a:cs typeface="Open Sans"/>
                <a:sym typeface="Open Sans"/>
              </a:rPr>
            </a:br>
            <a:r>
              <a:rPr b="0" i="0" lang="en-US" sz="2100" u="none" cap="none" strike="noStrike">
                <a:solidFill>
                  <a:schemeClr val="lt1"/>
                </a:solidFill>
                <a:latin typeface="Open Sans"/>
                <a:ea typeface="Open Sans"/>
                <a:cs typeface="Open Sans"/>
                <a:sym typeface="Open Sans"/>
              </a:rPr>
              <a:t>Accurate</a:t>
            </a:r>
            <a:endParaRPr b="0" i="0" sz="1200" u="none" cap="none" strike="noStrike">
              <a:solidFill>
                <a:srgbClr val="000000"/>
              </a:solidFill>
              <a:latin typeface="Open Sans"/>
              <a:ea typeface="Open Sans"/>
              <a:cs typeface="Open Sans"/>
              <a:sym typeface="Open Sans"/>
            </a:endParaRPr>
          </a:p>
          <a:p>
            <a:pPr indent="0" lvl="0" marL="0" marR="0" rtl="0" algn="ctr">
              <a:lnSpc>
                <a:spcPct val="90000"/>
              </a:lnSpc>
              <a:spcBef>
                <a:spcPts val="3300"/>
              </a:spcBef>
              <a:spcAft>
                <a:spcPts val="3300"/>
              </a:spcAft>
              <a:buClr>
                <a:schemeClr val="lt1"/>
              </a:buClr>
              <a:buSzPts val="3000"/>
              <a:buFont typeface="Raleway"/>
              <a:buNone/>
            </a:pPr>
            <a:r>
              <a:t/>
            </a:r>
            <a:endParaRPr b="0" i="0" sz="2100" u="none" cap="none" strike="noStrike">
              <a:solidFill>
                <a:schemeClr val="lt1"/>
              </a:solidFill>
              <a:latin typeface="Open Sans"/>
              <a:ea typeface="Open Sans"/>
              <a:cs typeface="Open Sans"/>
              <a:sym typeface="Open Sans"/>
            </a:endParaRPr>
          </a:p>
        </p:txBody>
      </p:sp>
      <p:cxnSp>
        <p:nvCxnSpPr>
          <p:cNvPr id="222" name="Google Shape;222;g305e021d543_0_60"/>
          <p:cNvCxnSpPr/>
          <p:nvPr/>
        </p:nvCxnSpPr>
        <p:spPr>
          <a:xfrm>
            <a:off x="2856113" y="2457450"/>
            <a:ext cx="0" cy="1714500"/>
          </a:xfrm>
          <a:prstGeom prst="straightConnector1">
            <a:avLst/>
          </a:prstGeom>
          <a:noFill/>
          <a:ln cap="flat" cmpd="sng" w="31750">
            <a:solidFill>
              <a:srgbClr val="FFFFFF"/>
            </a:solidFill>
            <a:prstDash val="dot"/>
            <a:round/>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g305e021d543_0_168"/>
          <p:cNvPicPr preferRelativeResize="0"/>
          <p:nvPr/>
        </p:nvPicPr>
        <p:blipFill rotWithShape="1">
          <a:blip r:embed="rId3">
            <a:alphaModFix/>
          </a:blip>
          <a:srcRect b="0" l="0" r="0" t="0"/>
          <a:stretch/>
        </p:blipFill>
        <p:spPr>
          <a:xfrm>
            <a:off x="1288825" y="325100"/>
            <a:ext cx="6451852" cy="4221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0b9bbd21c7_0_72"/>
          <p:cNvSpPr txBox="1"/>
          <p:nvPr>
            <p:ph type="title"/>
          </p:nvPr>
        </p:nvSpPr>
        <p:spPr>
          <a:xfrm>
            <a:off x="1000200" y="1287825"/>
            <a:ext cx="7143600" cy="32595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3600"/>
          </a:p>
          <a:p>
            <a:pPr indent="0" lvl="0" marL="0" rtl="0" algn="ctr">
              <a:lnSpc>
                <a:spcPct val="90000"/>
              </a:lnSpc>
              <a:spcBef>
                <a:spcPts val="0"/>
              </a:spcBef>
              <a:spcAft>
                <a:spcPts val="0"/>
              </a:spcAft>
              <a:buSzPts val="4000"/>
              <a:buNone/>
            </a:pPr>
            <a:r>
              <a:rPr b="1" i="0" lang="en-US" sz="3600">
                <a:latin typeface="Calibri"/>
                <a:ea typeface="Calibri"/>
                <a:cs typeface="Calibri"/>
                <a:sym typeface="Calibri"/>
              </a:rPr>
              <a:t>AI could increase global GDP by a staggering $13-15.7T (that’s T for trillion) by 2030.</a:t>
            </a:r>
            <a:br>
              <a:rPr b="1" i="0" lang="en-US" sz="3600">
                <a:latin typeface="Calibri"/>
                <a:ea typeface="Calibri"/>
                <a:cs typeface="Calibri"/>
                <a:sym typeface="Calibri"/>
              </a:rPr>
            </a:br>
            <a:br>
              <a:rPr b="1" i="0" lang="en-US" sz="3600">
                <a:latin typeface="Calibri"/>
                <a:ea typeface="Calibri"/>
                <a:cs typeface="Calibri"/>
                <a:sym typeface="Calibri"/>
              </a:rPr>
            </a:br>
            <a:endParaRPr b="1" i="0" sz="36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3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3073f6ff819_0_3"/>
          <p:cNvSpPr txBox="1"/>
          <p:nvPr>
            <p:ph type="title"/>
          </p:nvPr>
        </p:nvSpPr>
        <p:spPr>
          <a:xfrm>
            <a:off x="1000200" y="1287825"/>
            <a:ext cx="7143600" cy="32595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3600"/>
          </a:p>
          <a:p>
            <a:pPr indent="0" lvl="0" marL="0" rtl="0" algn="ctr">
              <a:lnSpc>
                <a:spcPct val="90000"/>
              </a:lnSpc>
              <a:spcBef>
                <a:spcPts val="0"/>
              </a:spcBef>
              <a:spcAft>
                <a:spcPts val="0"/>
              </a:spcAft>
              <a:buSzPts val="4000"/>
              <a:buNone/>
            </a:pPr>
            <a:r>
              <a:rPr b="1" i="0" lang="en-US" sz="3600">
                <a:latin typeface="Calibri"/>
                <a:ea typeface="Calibri"/>
                <a:cs typeface="Calibri"/>
                <a:sym typeface="Calibri"/>
              </a:rPr>
              <a:t>“McKinsey estimates that 30 percent of the world’s workforce could lose their jobs to AI within a decade, as many as 400 to 800 million people, possibly a worst-case scenario whose negative consequences would be immense” </a:t>
            </a:r>
            <a:br>
              <a:rPr b="1" i="0" lang="en-US" sz="3600">
                <a:latin typeface="Calibri"/>
                <a:ea typeface="Calibri"/>
                <a:cs typeface="Calibri"/>
                <a:sym typeface="Calibri"/>
              </a:rPr>
            </a:br>
            <a:br>
              <a:rPr b="1" i="0" lang="en-US" sz="3600">
                <a:latin typeface="Calibri"/>
                <a:ea typeface="Calibri"/>
                <a:cs typeface="Calibri"/>
                <a:sym typeface="Calibri"/>
              </a:rPr>
            </a:br>
            <a:endParaRPr b="1" i="0" sz="36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3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g38186c207b749ab6_122"/>
          <p:cNvPicPr preferRelativeResize="0"/>
          <p:nvPr/>
        </p:nvPicPr>
        <p:blipFill rotWithShape="1">
          <a:blip r:embed="rId3">
            <a:alphaModFix/>
          </a:blip>
          <a:srcRect b="0" l="0" r="0" t="0"/>
          <a:stretch/>
        </p:blipFill>
        <p:spPr>
          <a:xfrm>
            <a:off x="2475987" y="588462"/>
            <a:ext cx="4192026" cy="41920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feb5b140a0_0_999"/>
          <p:cNvSpPr txBox="1"/>
          <p:nvPr/>
        </p:nvSpPr>
        <p:spPr>
          <a:xfrm>
            <a:off x="209550" y="419100"/>
            <a:ext cx="8572500" cy="4439100"/>
          </a:xfrm>
          <a:prstGeom prst="rect">
            <a:avLst/>
          </a:prstGeom>
          <a:noFill/>
          <a:ln>
            <a:noFill/>
          </a:ln>
        </p:spPr>
        <p:txBody>
          <a:bodyPr anchorCtr="0" anchor="t" bIns="0" lIns="0" spcFirstLastPara="1" rIns="0" wrap="square" tIns="0">
            <a:noAutofit/>
          </a:bodyPr>
          <a:lstStyle/>
          <a:p>
            <a:pPr indent="0" lvl="0" marL="0" marR="0" rtl="0" algn="ctr">
              <a:lnSpc>
                <a:spcPct val="75000"/>
              </a:lnSpc>
              <a:spcBef>
                <a:spcPts val="0"/>
              </a:spcBef>
              <a:spcAft>
                <a:spcPts val="0"/>
              </a:spcAft>
              <a:buClr>
                <a:schemeClr val="lt1"/>
              </a:buClr>
              <a:buSzPts val="3000"/>
              <a:buFont typeface="Raleway"/>
              <a:buNone/>
            </a:pPr>
            <a:r>
              <a:rPr b="1" i="0" lang="en-US" sz="6000" u="none" cap="none" strike="noStrike">
                <a:solidFill>
                  <a:schemeClr val="lt1"/>
                </a:solidFill>
                <a:latin typeface="Calibri"/>
                <a:ea typeface="Calibri"/>
                <a:cs typeface="Calibri"/>
                <a:sym typeface="Calibri"/>
              </a:rPr>
              <a:t>The Talent Revolution Will Be Bottom Up</a:t>
            </a:r>
            <a:endParaRPr b="1" i="0" sz="60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3000"/>
              <a:buFont typeface="Raleway"/>
              <a:buNone/>
            </a:pPr>
            <a:br>
              <a:rPr b="1" i="0" lang="en-US" sz="2100" u="none" cap="none" strike="noStrike">
                <a:solidFill>
                  <a:schemeClr val="lt1"/>
                </a:solidFill>
                <a:latin typeface="Calibri"/>
                <a:ea typeface="Calibri"/>
                <a:cs typeface="Calibri"/>
                <a:sym typeface="Calibri"/>
              </a:rPr>
            </a:br>
            <a:r>
              <a:rPr b="1" i="0" lang="en-US" sz="2100" u="none" cap="none" strike="noStrike">
                <a:solidFill>
                  <a:schemeClr val="lt1"/>
                </a:solidFill>
                <a:latin typeface="Calibri"/>
                <a:ea typeface="Calibri"/>
                <a:cs typeface="Calibri"/>
                <a:sym typeface="Calibri"/>
              </a:rPr>
              <a:t>LISH research on Freelancer.com customers</a:t>
            </a:r>
            <a:endParaRPr b="0" i="0" sz="2100" u="none" cap="none" strike="noStrike">
              <a:solidFill>
                <a:schemeClr val="lt1"/>
              </a:solidFill>
              <a:latin typeface="Calibri"/>
              <a:ea typeface="Calibri"/>
              <a:cs typeface="Calibri"/>
              <a:sym typeface="Calibri"/>
            </a:endParaRPr>
          </a:p>
        </p:txBody>
      </p:sp>
      <p:sp>
        <p:nvSpPr>
          <p:cNvPr id="249" name="Google Shape;249;g2feb5b140a0_0_999"/>
          <p:cNvSpPr txBox="1"/>
          <p:nvPr/>
        </p:nvSpPr>
        <p:spPr>
          <a:xfrm>
            <a:off x="971550" y="2724150"/>
            <a:ext cx="2571900" cy="171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3300"/>
              </a:spcAft>
              <a:buClr>
                <a:schemeClr val="lt1"/>
              </a:buClr>
              <a:buSzPts val="3000"/>
              <a:buFont typeface="Raleway"/>
              <a:buNone/>
            </a:pPr>
            <a:r>
              <a:rPr b="1" i="0" lang="en-US" sz="7200" u="none" cap="none" strike="noStrike">
                <a:solidFill>
                  <a:srgbClr val="00B0F0"/>
                </a:solidFill>
                <a:latin typeface="Open Sans"/>
                <a:ea typeface="Open Sans"/>
                <a:cs typeface="Open Sans"/>
                <a:sym typeface="Open Sans"/>
              </a:rPr>
              <a:t>25</a:t>
            </a:r>
            <a:br>
              <a:rPr b="0" i="0" lang="en-US" sz="7200" u="none" cap="none" strike="noStrike">
                <a:solidFill>
                  <a:schemeClr val="lt1"/>
                </a:solidFill>
                <a:latin typeface="Open Sans"/>
                <a:ea typeface="Open Sans"/>
                <a:cs typeface="Open Sans"/>
                <a:sym typeface="Open Sans"/>
              </a:rPr>
            </a:br>
            <a:r>
              <a:rPr b="0" i="0" lang="en-US" sz="2100" u="none" cap="none" strike="noStrike">
                <a:solidFill>
                  <a:schemeClr val="lt1"/>
                </a:solidFill>
                <a:latin typeface="Open Sans"/>
                <a:ea typeface="Open Sans"/>
                <a:cs typeface="Open Sans"/>
                <a:sym typeface="Open Sans"/>
              </a:rPr>
              <a:t>Number of Fortune 500 clients </a:t>
            </a:r>
            <a:endParaRPr b="0" i="0" sz="1200" u="none" cap="none" strike="noStrike">
              <a:solidFill>
                <a:srgbClr val="000000"/>
              </a:solidFill>
              <a:latin typeface="Open Sans"/>
              <a:ea typeface="Open Sans"/>
              <a:cs typeface="Open Sans"/>
              <a:sym typeface="Open Sans"/>
            </a:endParaRPr>
          </a:p>
        </p:txBody>
      </p:sp>
      <p:sp>
        <p:nvSpPr>
          <p:cNvPr id="250" name="Google Shape;250;g2feb5b140a0_0_999"/>
          <p:cNvSpPr txBox="1"/>
          <p:nvPr/>
        </p:nvSpPr>
        <p:spPr>
          <a:xfrm>
            <a:off x="4794675" y="2781300"/>
            <a:ext cx="3383700" cy="171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3300"/>
              </a:spcAft>
              <a:buClr>
                <a:schemeClr val="lt1"/>
              </a:buClr>
              <a:buSzPts val="3000"/>
              <a:buFont typeface="Raleway"/>
              <a:buNone/>
            </a:pPr>
            <a:r>
              <a:rPr b="1" i="0" lang="en-US" sz="7200" u="none" cap="none" strike="noStrike">
                <a:solidFill>
                  <a:srgbClr val="00B0F0"/>
                </a:solidFill>
                <a:latin typeface="Open Sans"/>
                <a:ea typeface="Open Sans"/>
                <a:cs typeface="Open Sans"/>
                <a:sym typeface="Open Sans"/>
              </a:rPr>
              <a:t>70%</a:t>
            </a:r>
            <a:br>
              <a:rPr b="0" i="0" lang="en-US" sz="6700" u="none" cap="none" strike="noStrike">
                <a:solidFill>
                  <a:schemeClr val="lt1"/>
                </a:solidFill>
                <a:latin typeface="Open Sans"/>
                <a:ea typeface="Open Sans"/>
                <a:cs typeface="Open Sans"/>
                <a:sym typeface="Open Sans"/>
              </a:rPr>
            </a:br>
            <a:r>
              <a:rPr b="0" i="0" lang="en-US" sz="2100" u="none" cap="none" strike="noStrike">
                <a:solidFill>
                  <a:schemeClr val="lt1"/>
                </a:solidFill>
                <a:latin typeface="Open Sans"/>
                <a:ea typeface="Open Sans"/>
                <a:cs typeface="Open Sans"/>
                <a:sym typeface="Open Sans"/>
              </a:rPr>
              <a:t>Weekly active emails buying talent</a:t>
            </a:r>
            <a:endParaRPr b="0" i="0" sz="1200" u="none" cap="none" strike="noStrike">
              <a:solidFill>
                <a:srgbClr val="000000"/>
              </a:solidFill>
              <a:latin typeface="Open Sans"/>
              <a:ea typeface="Open Sans"/>
              <a:cs typeface="Open Sans"/>
              <a:sym typeface="Open Sans"/>
            </a:endParaRPr>
          </a:p>
        </p:txBody>
      </p:sp>
      <p:cxnSp>
        <p:nvCxnSpPr>
          <p:cNvPr id="251" name="Google Shape;251;g2feb5b140a0_0_999"/>
          <p:cNvCxnSpPr/>
          <p:nvPr/>
        </p:nvCxnSpPr>
        <p:spPr>
          <a:xfrm>
            <a:off x="4151513" y="2667000"/>
            <a:ext cx="0" cy="1714500"/>
          </a:xfrm>
          <a:prstGeom prst="straightConnector1">
            <a:avLst/>
          </a:prstGeom>
          <a:noFill/>
          <a:ln cap="flat" cmpd="sng" w="31750">
            <a:solidFill>
              <a:srgbClr val="FFFFFF"/>
            </a:solidFill>
            <a:prstDash val="dot"/>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2feb5b140a0_0_103"/>
          <p:cNvSpPr txBox="1"/>
          <p:nvPr>
            <p:ph type="title"/>
          </p:nvPr>
        </p:nvSpPr>
        <p:spPr>
          <a:xfrm>
            <a:off x="1085925" y="828300"/>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Outside-in perspective</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fc70b124dc_0_0"/>
          <p:cNvSpPr txBox="1"/>
          <p:nvPr/>
        </p:nvSpPr>
        <p:spPr>
          <a:xfrm>
            <a:off x="285750" y="372001"/>
            <a:ext cx="8572500" cy="4638300"/>
          </a:xfrm>
          <a:prstGeom prst="rect">
            <a:avLst/>
          </a:prstGeom>
          <a:noFill/>
          <a:ln>
            <a:noFill/>
          </a:ln>
        </p:spPr>
        <p:txBody>
          <a:bodyPr anchorCtr="0" anchor="t" bIns="0" lIns="0" spcFirstLastPara="1" rIns="0" wrap="square" tIns="0">
            <a:noAutofit/>
          </a:bodyPr>
          <a:lstStyle/>
          <a:p>
            <a:pPr indent="0" lvl="0" marL="0" marR="0" rtl="0" algn="ctr">
              <a:lnSpc>
                <a:spcPct val="75000"/>
              </a:lnSpc>
              <a:spcBef>
                <a:spcPts val="0"/>
              </a:spcBef>
              <a:spcAft>
                <a:spcPts val="0"/>
              </a:spcAft>
              <a:buClr>
                <a:schemeClr val="lt1"/>
              </a:buClr>
              <a:buSzPts val="3000"/>
              <a:buFont typeface="Raleway"/>
              <a:buNone/>
            </a:pPr>
            <a:r>
              <a:rPr b="1" i="0" lang="en-US" sz="6000" u="none" cap="none" strike="noStrike">
                <a:solidFill>
                  <a:schemeClr val="lt1"/>
                </a:solidFill>
                <a:latin typeface="Calibri"/>
                <a:ea typeface="Calibri"/>
                <a:cs typeface="Calibri"/>
                <a:sym typeface="Calibri"/>
              </a:rPr>
              <a:t>The AI Revolution Will Be Bottom Up</a:t>
            </a:r>
            <a:r>
              <a:rPr b="1" i="0" lang="en-US" sz="2100" u="none" cap="none" strike="noStrike">
                <a:solidFill>
                  <a:schemeClr val="lt1"/>
                </a:solidFill>
                <a:latin typeface="Calibri"/>
                <a:ea typeface="Calibri"/>
                <a:cs typeface="Calibri"/>
                <a:sym typeface="Calibri"/>
              </a:rPr>
              <a:t> </a:t>
            </a:r>
            <a:br>
              <a:rPr b="1" i="0" lang="en-US" sz="2100" u="none" cap="none" strike="noStrike">
                <a:solidFill>
                  <a:schemeClr val="lt1"/>
                </a:solidFill>
                <a:latin typeface="Calibri"/>
                <a:ea typeface="Calibri"/>
                <a:cs typeface="Calibri"/>
                <a:sym typeface="Calibri"/>
              </a:rPr>
            </a:br>
            <a:r>
              <a:rPr b="1" i="0" lang="en-US" sz="2100" u="none" cap="none" strike="noStrike">
                <a:solidFill>
                  <a:schemeClr val="lt1"/>
                </a:solidFill>
                <a:latin typeface="Calibri"/>
                <a:ea typeface="Calibri"/>
                <a:cs typeface="Calibri"/>
                <a:sym typeface="Calibri"/>
              </a:rPr>
              <a:t>BCG research of 1400+ C-Level Executives</a:t>
            </a:r>
            <a:endParaRPr b="0" i="0" sz="2100" u="none" cap="none" strike="noStrike">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3000"/>
              <a:buFont typeface="Raleway"/>
              <a:buNone/>
            </a:pPr>
            <a:r>
              <a:t/>
            </a:r>
            <a:endParaRPr b="1" i="0" sz="6700"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3000"/>
              <a:buFont typeface="Raleway"/>
              <a:buNone/>
            </a:pPr>
            <a:r>
              <a:t/>
            </a:r>
            <a:endParaRPr b="0" i="0" sz="2100" u="none" cap="none" strike="noStrike">
              <a:solidFill>
                <a:schemeClr val="lt1"/>
              </a:solidFill>
              <a:latin typeface="Calibri"/>
              <a:ea typeface="Calibri"/>
              <a:cs typeface="Calibri"/>
              <a:sym typeface="Calibri"/>
            </a:endParaRPr>
          </a:p>
        </p:txBody>
      </p:sp>
      <p:sp>
        <p:nvSpPr>
          <p:cNvPr id="257" name="Google Shape;257;g2fc70b124dc_0_0"/>
          <p:cNvSpPr txBox="1"/>
          <p:nvPr/>
        </p:nvSpPr>
        <p:spPr>
          <a:xfrm>
            <a:off x="285750" y="2686050"/>
            <a:ext cx="2571900" cy="171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3300"/>
              </a:spcAft>
              <a:buClr>
                <a:schemeClr val="lt1"/>
              </a:buClr>
              <a:buSzPts val="3000"/>
              <a:buFont typeface="Raleway"/>
              <a:buNone/>
            </a:pPr>
            <a:r>
              <a:rPr b="1" i="0" lang="en-US" sz="7200" u="none" cap="none" strike="noStrike">
                <a:solidFill>
                  <a:srgbClr val="00B0F0"/>
                </a:solidFill>
                <a:latin typeface="Open Sans"/>
                <a:ea typeface="Open Sans"/>
                <a:cs typeface="Open Sans"/>
                <a:sym typeface="Open Sans"/>
              </a:rPr>
              <a:t>25%</a:t>
            </a:r>
            <a:br>
              <a:rPr b="0" i="0" lang="en-US" sz="7200" u="none" cap="none" strike="noStrike">
                <a:solidFill>
                  <a:schemeClr val="lt1"/>
                </a:solidFill>
                <a:latin typeface="Open Sans"/>
                <a:ea typeface="Open Sans"/>
                <a:cs typeface="Open Sans"/>
                <a:sym typeface="Open Sans"/>
              </a:rPr>
            </a:br>
            <a:r>
              <a:rPr b="0" i="0" lang="en-US" sz="2100" u="none" cap="none" strike="noStrike">
                <a:solidFill>
                  <a:schemeClr val="lt1"/>
                </a:solidFill>
                <a:latin typeface="Open Sans"/>
                <a:ea typeface="Open Sans"/>
                <a:cs typeface="Open Sans"/>
                <a:sym typeface="Open Sans"/>
              </a:rPr>
              <a:t>People using it    daily</a:t>
            </a:r>
            <a:endParaRPr b="0" i="0" sz="1200" u="none" cap="none" strike="noStrike">
              <a:solidFill>
                <a:srgbClr val="000000"/>
              </a:solidFill>
              <a:latin typeface="Open Sans"/>
              <a:ea typeface="Open Sans"/>
              <a:cs typeface="Open Sans"/>
              <a:sym typeface="Open Sans"/>
            </a:endParaRPr>
          </a:p>
        </p:txBody>
      </p:sp>
      <p:cxnSp>
        <p:nvCxnSpPr>
          <p:cNvPr id="258" name="Google Shape;258;g2fc70b124dc_0_0"/>
          <p:cNvCxnSpPr/>
          <p:nvPr/>
        </p:nvCxnSpPr>
        <p:spPr>
          <a:xfrm>
            <a:off x="6349563" y="2609850"/>
            <a:ext cx="0" cy="1714500"/>
          </a:xfrm>
          <a:prstGeom prst="straightConnector1">
            <a:avLst/>
          </a:prstGeom>
          <a:noFill/>
          <a:ln cap="flat" cmpd="sng" w="31750">
            <a:solidFill>
              <a:srgbClr val="FFFFFF"/>
            </a:solidFill>
            <a:prstDash val="dot"/>
            <a:round/>
            <a:headEnd len="sm" w="sm" type="none"/>
            <a:tailEnd len="sm" w="sm" type="none"/>
          </a:ln>
        </p:spPr>
      </p:cxnSp>
      <p:sp>
        <p:nvSpPr>
          <p:cNvPr id="259" name="Google Shape;259;g2fc70b124dc_0_0"/>
          <p:cNvSpPr txBox="1"/>
          <p:nvPr/>
        </p:nvSpPr>
        <p:spPr>
          <a:xfrm>
            <a:off x="2965875" y="2667000"/>
            <a:ext cx="3383700" cy="1714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3300"/>
              </a:spcAft>
              <a:buClr>
                <a:schemeClr val="lt1"/>
              </a:buClr>
              <a:buSzPts val="3000"/>
              <a:buFont typeface="Raleway"/>
              <a:buNone/>
            </a:pPr>
            <a:r>
              <a:rPr b="1" i="0" lang="en-US" sz="7200" u="none" cap="none" strike="noStrike">
                <a:solidFill>
                  <a:srgbClr val="00B0F0"/>
                </a:solidFill>
                <a:latin typeface="Open Sans"/>
                <a:ea typeface="Open Sans"/>
                <a:cs typeface="Open Sans"/>
                <a:sym typeface="Open Sans"/>
              </a:rPr>
              <a:t>89%</a:t>
            </a:r>
            <a:br>
              <a:rPr b="0" i="0" lang="en-US" sz="6700" u="none" cap="none" strike="noStrike">
                <a:solidFill>
                  <a:schemeClr val="lt1"/>
                </a:solidFill>
                <a:latin typeface="Open Sans"/>
                <a:ea typeface="Open Sans"/>
                <a:cs typeface="Open Sans"/>
                <a:sym typeface="Open Sans"/>
              </a:rPr>
            </a:br>
            <a:r>
              <a:rPr b="0" i="0" lang="en-US" sz="2100" u="none" cap="none" strike="noStrike">
                <a:solidFill>
                  <a:schemeClr val="lt1"/>
                </a:solidFill>
                <a:latin typeface="Open Sans"/>
                <a:ea typeface="Open Sans"/>
                <a:cs typeface="Open Sans"/>
                <a:sym typeface="Open Sans"/>
              </a:rPr>
              <a:t>CEOs: AI is top 3 priority</a:t>
            </a:r>
            <a:endParaRPr b="0" i="0" sz="1200" u="none" cap="none" strike="noStrike">
              <a:solidFill>
                <a:srgbClr val="000000"/>
              </a:solidFill>
              <a:latin typeface="Open Sans"/>
              <a:ea typeface="Open Sans"/>
              <a:cs typeface="Open Sans"/>
              <a:sym typeface="Open Sans"/>
            </a:endParaRPr>
          </a:p>
        </p:txBody>
      </p:sp>
      <p:sp>
        <p:nvSpPr>
          <p:cNvPr id="260" name="Google Shape;260;g2fc70b124dc_0_0"/>
          <p:cNvSpPr txBox="1"/>
          <p:nvPr/>
        </p:nvSpPr>
        <p:spPr>
          <a:xfrm>
            <a:off x="6286500" y="2686050"/>
            <a:ext cx="2571900" cy="16383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Raleway"/>
              <a:buNone/>
            </a:pPr>
            <a:r>
              <a:rPr b="1" i="0" lang="en-US" sz="7200" u="none" cap="none" strike="noStrike">
                <a:solidFill>
                  <a:srgbClr val="00B0F0"/>
                </a:solidFill>
                <a:latin typeface="Open Sans"/>
                <a:ea typeface="Open Sans"/>
                <a:cs typeface="Open Sans"/>
                <a:sym typeface="Open Sans"/>
              </a:rPr>
              <a:t>90%</a:t>
            </a:r>
            <a:br>
              <a:rPr b="0" i="0" lang="en-US" sz="6700" u="none" cap="none" strike="noStrike">
                <a:solidFill>
                  <a:schemeClr val="lt1"/>
                </a:solidFill>
                <a:latin typeface="Open Sans"/>
                <a:ea typeface="Open Sans"/>
                <a:cs typeface="Open Sans"/>
                <a:sym typeface="Open Sans"/>
              </a:rPr>
            </a:br>
            <a:r>
              <a:rPr b="0" i="0" lang="en-US" sz="2100" u="none" cap="none" strike="noStrike">
                <a:solidFill>
                  <a:schemeClr val="lt1"/>
                </a:solidFill>
                <a:latin typeface="Open Sans"/>
                <a:ea typeface="Open Sans"/>
                <a:cs typeface="Open Sans"/>
                <a:sym typeface="Open Sans"/>
              </a:rPr>
              <a:t>CEOs see their company as “observers” of AI</a:t>
            </a:r>
            <a:endParaRPr b="0" i="0" sz="1200" u="none" cap="none" strike="noStrike">
              <a:solidFill>
                <a:srgbClr val="000000"/>
              </a:solidFill>
              <a:latin typeface="Open Sans"/>
              <a:ea typeface="Open Sans"/>
              <a:cs typeface="Open Sans"/>
              <a:sym typeface="Open Sans"/>
            </a:endParaRPr>
          </a:p>
          <a:p>
            <a:pPr indent="0" lvl="0" marL="0" marR="0" rtl="0" algn="ctr">
              <a:lnSpc>
                <a:spcPct val="90000"/>
              </a:lnSpc>
              <a:spcBef>
                <a:spcPts val="3300"/>
              </a:spcBef>
              <a:spcAft>
                <a:spcPts val="3300"/>
              </a:spcAft>
              <a:buClr>
                <a:schemeClr val="lt1"/>
              </a:buClr>
              <a:buSzPts val="3000"/>
              <a:buFont typeface="Raleway"/>
              <a:buNone/>
            </a:pPr>
            <a:r>
              <a:t/>
            </a:r>
            <a:endParaRPr b="0" i="0" sz="2100" u="none" cap="none" strike="noStrike">
              <a:solidFill>
                <a:schemeClr val="lt1"/>
              </a:solidFill>
              <a:latin typeface="Open Sans"/>
              <a:ea typeface="Open Sans"/>
              <a:cs typeface="Open Sans"/>
              <a:sym typeface="Open Sans"/>
            </a:endParaRPr>
          </a:p>
        </p:txBody>
      </p:sp>
      <p:cxnSp>
        <p:nvCxnSpPr>
          <p:cNvPr id="261" name="Google Shape;261;g2fc70b124dc_0_0"/>
          <p:cNvCxnSpPr/>
          <p:nvPr/>
        </p:nvCxnSpPr>
        <p:spPr>
          <a:xfrm>
            <a:off x="2856113" y="2609850"/>
            <a:ext cx="0" cy="1714500"/>
          </a:xfrm>
          <a:prstGeom prst="straightConnector1">
            <a:avLst/>
          </a:prstGeom>
          <a:noFill/>
          <a:ln cap="flat" cmpd="sng" w="31750">
            <a:solidFill>
              <a:srgbClr val="FFFFFF"/>
            </a:solidFill>
            <a:prstDash val="dot"/>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2feb5b140a0_0_392"/>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In all of these cases industries had an inside-out view </a:t>
            </a:r>
            <a:br>
              <a:rPr b="1" i="0" lang="en-US" sz="6000">
                <a:latin typeface="Calibri"/>
                <a:ea typeface="Calibri"/>
                <a:cs typeface="Calibri"/>
                <a:sym typeface="Calibri"/>
              </a:rPr>
            </a:br>
            <a:r>
              <a:rPr b="1" i="0" lang="en-US" sz="6000">
                <a:latin typeface="Calibri"/>
                <a:ea typeface="Calibri"/>
                <a:cs typeface="Calibri"/>
                <a:sym typeface="Calibri"/>
              </a:rPr>
              <a:t>of the world.</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feb5b140a0_0_396"/>
          <p:cNvSpPr txBox="1"/>
          <p:nvPr>
            <p:ph type="title"/>
          </p:nvPr>
        </p:nvSpPr>
        <p:spPr>
          <a:xfrm>
            <a:off x="1000125" y="633626"/>
            <a:ext cx="7541700" cy="3562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latin typeface="Calibri"/>
              <a:ea typeface="Calibri"/>
              <a:cs typeface="Calibri"/>
              <a:sym typeface="Calibri"/>
            </a:endParaRPr>
          </a:p>
          <a:p>
            <a:pPr indent="0" lvl="0" marL="0" rtl="0" algn="l">
              <a:lnSpc>
                <a:spcPct val="90000"/>
              </a:lnSpc>
              <a:spcBef>
                <a:spcPts val="0"/>
              </a:spcBef>
              <a:spcAft>
                <a:spcPts val="0"/>
              </a:spcAft>
              <a:buSzPts val="3000"/>
              <a:buNone/>
            </a:pPr>
            <a:r>
              <a:rPr b="1" i="0" lang="en-US" sz="6000">
                <a:latin typeface="Calibri"/>
                <a:ea typeface="Calibri"/>
                <a:cs typeface="Calibri"/>
                <a:sym typeface="Calibri"/>
              </a:rPr>
              <a:t>5 S</a:t>
            </a:r>
            <a:r>
              <a:rPr b="1" i="0" lang="en-US" sz="6000">
                <a:latin typeface="Calibri"/>
                <a:ea typeface="Calibri"/>
                <a:cs typeface="Calibri"/>
                <a:sym typeface="Calibri"/>
                <a:extLst>
                  <a:ext uri="http://customooxmlschemas.google.com/">
                    <go:slidesCustomData xmlns:go="http://customooxmlschemas.google.com/" textRoundtripDataId="3"/>
                  </a:ext>
                </a:extLst>
              </a:rPr>
              <a:t>tages</a:t>
            </a:r>
            <a:r>
              <a:rPr b="1" i="0" lang="en-US" sz="6000">
                <a:latin typeface="Calibri"/>
                <a:ea typeface="Calibri"/>
                <a:cs typeface="Calibri"/>
                <a:sym typeface="Calibri"/>
              </a:rPr>
              <a:t> of Dealing with any </a:t>
            </a:r>
            <a:r>
              <a:rPr b="1" i="0" lang="en-US" sz="6000">
                <a:latin typeface="Calibri"/>
                <a:ea typeface="Calibri"/>
                <a:cs typeface="Calibri"/>
                <a:sym typeface="Calibri"/>
                <a:extLst>
                  <a:ext uri="http://customooxmlschemas.google.com/">
                    <go:slidesCustomData xmlns:go="http://customooxmlschemas.google.com/" textRoundtripDataId="4"/>
                  </a:ext>
                </a:extLst>
              </a:rPr>
              <a:t>Disruption</a:t>
            </a:r>
            <a:r>
              <a:rPr b="1" i="0" lang="en-US" sz="6000">
                <a:latin typeface="Calibri"/>
                <a:ea typeface="Calibri"/>
                <a:cs typeface="Calibri"/>
                <a:sym typeface="Calibri"/>
              </a:rPr>
              <a:t>.</a:t>
            </a:r>
            <a:endParaRPr b="1" i="0" sz="6000">
              <a:latin typeface="Calibri"/>
              <a:ea typeface="Calibri"/>
              <a:cs typeface="Calibri"/>
              <a:sym typeface="Calibri"/>
            </a:endParaRPr>
          </a:p>
          <a:p>
            <a:pPr indent="0" lvl="0" marL="914400" rtl="0" algn="l">
              <a:lnSpc>
                <a:spcPct val="90000"/>
              </a:lnSpc>
              <a:spcBef>
                <a:spcPts val="0"/>
              </a:spcBef>
              <a:spcAft>
                <a:spcPts val="0"/>
              </a:spcAft>
              <a:buSzPts val="3000"/>
              <a:buNone/>
            </a:pPr>
            <a:r>
              <a:t/>
            </a:r>
            <a:endParaRPr b="1" i="0" sz="2800">
              <a:latin typeface="Calibri"/>
              <a:ea typeface="Calibri"/>
              <a:cs typeface="Calibri"/>
              <a:sym typeface="Calibri"/>
            </a:endParaRPr>
          </a:p>
          <a:p>
            <a:pPr indent="-406400" lvl="0" marL="914400" rtl="0" algn="l">
              <a:lnSpc>
                <a:spcPct val="90000"/>
              </a:lnSpc>
              <a:spcBef>
                <a:spcPts val="0"/>
              </a:spcBef>
              <a:spcAft>
                <a:spcPts val="0"/>
              </a:spcAft>
              <a:buSzPts val="2800"/>
              <a:buFont typeface="Calibri"/>
              <a:buAutoNum type="arabicPeriod"/>
            </a:pPr>
            <a:r>
              <a:rPr b="1" i="0" lang="en-US" sz="2800">
                <a:latin typeface="Calibri"/>
                <a:ea typeface="Calibri"/>
                <a:cs typeface="Calibri"/>
                <a:sym typeface="Calibri"/>
                <a:extLst>
                  <a:ext uri="http://customooxmlschemas.google.com/">
                    <go:slidesCustomData xmlns:go="http://customooxmlschemas.google.com/" textRoundtripDataId="5"/>
                  </a:ext>
                </a:extLst>
              </a:rPr>
              <a:t>Benign neglect</a:t>
            </a:r>
            <a:endParaRPr b="1" i="0" sz="2800">
              <a:latin typeface="Calibri"/>
              <a:ea typeface="Calibri"/>
              <a:cs typeface="Calibri"/>
              <a:sym typeface="Calibri"/>
              <a:extLst>
                <a:ext uri="http://customooxmlschemas.google.com/">
                  <go:slidesCustomData xmlns:go="http://customooxmlschemas.google.com/" textRoundtripDataId="6"/>
                </a:ext>
              </a:extLst>
            </a:endParaRPr>
          </a:p>
          <a:p>
            <a:pPr indent="-406400" lvl="0" marL="914400" rtl="0" algn="l">
              <a:lnSpc>
                <a:spcPct val="90000"/>
              </a:lnSpc>
              <a:spcBef>
                <a:spcPts val="0"/>
              </a:spcBef>
              <a:spcAft>
                <a:spcPts val="0"/>
              </a:spcAft>
              <a:buSzPts val="2800"/>
              <a:buFont typeface="Calibri"/>
              <a:buAutoNum type="arabicPeriod"/>
            </a:pPr>
            <a:r>
              <a:rPr b="1" i="0" lang="en-US" sz="2800">
                <a:latin typeface="Calibri"/>
                <a:ea typeface="Calibri"/>
                <a:cs typeface="Calibri"/>
                <a:sym typeface="Calibri"/>
                <a:extLst>
                  <a:ext uri="http://customooxmlschemas.google.com/">
                    <go:slidesCustomData xmlns:go="http://customooxmlschemas.google.com/" textRoundtripDataId="7"/>
                  </a:ext>
                </a:extLst>
              </a:rPr>
              <a:t>Lordly disdain</a:t>
            </a:r>
            <a:endParaRPr b="1" i="0" sz="2800">
              <a:latin typeface="Calibri"/>
              <a:ea typeface="Calibri"/>
              <a:cs typeface="Calibri"/>
              <a:sym typeface="Calibri"/>
              <a:extLst>
                <a:ext uri="http://customooxmlschemas.google.com/">
                  <go:slidesCustomData xmlns:go="http://customooxmlschemas.google.com/" textRoundtripDataId="8"/>
                </a:ext>
              </a:extLst>
            </a:endParaRPr>
          </a:p>
          <a:p>
            <a:pPr indent="-406400" lvl="0" marL="914400" rtl="0" algn="l">
              <a:lnSpc>
                <a:spcPct val="90000"/>
              </a:lnSpc>
              <a:spcBef>
                <a:spcPts val="0"/>
              </a:spcBef>
              <a:spcAft>
                <a:spcPts val="0"/>
              </a:spcAft>
              <a:buSzPts val="2800"/>
              <a:buFont typeface="Calibri"/>
              <a:buAutoNum type="arabicPeriod"/>
            </a:pPr>
            <a:r>
              <a:rPr b="1" i="0" lang="en-US" sz="2800">
                <a:latin typeface="Calibri"/>
                <a:ea typeface="Calibri"/>
                <a:cs typeface="Calibri"/>
                <a:sym typeface="Calibri"/>
                <a:extLst>
                  <a:ext uri="http://customooxmlschemas.google.com/">
                    <go:slidesCustomData xmlns:go="http://customooxmlschemas.google.com/" textRoundtripDataId="9"/>
                  </a:ext>
                </a:extLst>
              </a:rPr>
              <a:t>Irritation plus obfuscation</a:t>
            </a:r>
            <a:endParaRPr b="1" i="0" sz="2800">
              <a:latin typeface="Calibri"/>
              <a:ea typeface="Calibri"/>
              <a:cs typeface="Calibri"/>
              <a:sym typeface="Calibri"/>
              <a:extLst>
                <a:ext uri="http://customooxmlschemas.google.com/">
                  <go:slidesCustomData xmlns:go="http://customooxmlschemas.google.com/" textRoundtripDataId="10"/>
                </a:ext>
              </a:extLst>
            </a:endParaRPr>
          </a:p>
          <a:p>
            <a:pPr indent="-406400" lvl="0" marL="914400" rtl="0" algn="l">
              <a:lnSpc>
                <a:spcPct val="90000"/>
              </a:lnSpc>
              <a:spcBef>
                <a:spcPts val="0"/>
              </a:spcBef>
              <a:spcAft>
                <a:spcPts val="0"/>
              </a:spcAft>
              <a:buSzPts val="2800"/>
              <a:buFont typeface="Calibri"/>
              <a:buAutoNum type="arabicPeriod"/>
            </a:pPr>
            <a:r>
              <a:rPr b="1" i="0" lang="en-US" sz="2800">
                <a:latin typeface="Calibri"/>
                <a:ea typeface="Calibri"/>
                <a:cs typeface="Calibri"/>
                <a:sym typeface="Calibri"/>
                <a:extLst>
                  <a:ext uri="http://customooxmlschemas.google.com/">
                    <go:slidesCustomData xmlns:go="http://customooxmlschemas.google.com/" textRoundtripDataId="11"/>
                  </a:ext>
                </a:extLst>
              </a:rPr>
              <a:t>Panic</a:t>
            </a:r>
            <a:endParaRPr b="1" i="0" sz="2800">
              <a:latin typeface="Calibri"/>
              <a:ea typeface="Calibri"/>
              <a:cs typeface="Calibri"/>
              <a:sym typeface="Calibri"/>
              <a:extLst>
                <a:ext uri="http://customooxmlschemas.google.com/">
                  <go:slidesCustomData xmlns:go="http://customooxmlschemas.google.com/" textRoundtripDataId="12"/>
                </a:ext>
              </a:extLst>
            </a:endParaRPr>
          </a:p>
          <a:p>
            <a:pPr indent="-406400" lvl="0" marL="914400" rtl="0" algn="l">
              <a:lnSpc>
                <a:spcPct val="90000"/>
              </a:lnSpc>
              <a:spcBef>
                <a:spcPts val="0"/>
              </a:spcBef>
              <a:spcAft>
                <a:spcPts val="0"/>
              </a:spcAft>
              <a:buSzPts val="2800"/>
              <a:buFont typeface="Calibri"/>
              <a:buAutoNum type="arabicPeriod"/>
            </a:pPr>
            <a:r>
              <a:rPr b="1" i="0" lang="en-US" sz="2800">
                <a:latin typeface="Calibri"/>
                <a:ea typeface="Calibri"/>
                <a:cs typeface="Calibri"/>
                <a:sym typeface="Calibri"/>
                <a:extLst>
                  <a:ext uri="http://customooxmlschemas.google.com/">
                    <go:slidesCustomData xmlns:go="http://customooxmlschemas.google.com/" textRoundtripDataId="13"/>
                  </a:ext>
                </a:extLst>
              </a:rPr>
              <a:t>Capitulation</a:t>
            </a:r>
            <a:endParaRPr b="1" i="0" sz="28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2feb5b140a0_0_400"/>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A Way Forward</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g300cf838260_0_4"/>
          <p:cNvPicPr preferRelativeResize="0"/>
          <p:nvPr/>
        </p:nvPicPr>
        <p:blipFill rotWithShape="1">
          <a:blip r:embed="rId3">
            <a:alphaModFix/>
          </a:blip>
          <a:srcRect b="0" l="0" r="0" t="0"/>
          <a:stretch/>
        </p:blipFill>
        <p:spPr>
          <a:xfrm>
            <a:off x="3562625" y="1074402"/>
            <a:ext cx="2018757" cy="299470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fb04e8bc94_0_892"/>
          <p:cNvSpPr txBox="1"/>
          <p:nvPr>
            <p:ph type="title"/>
          </p:nvPr>
        </p:nvSpPr>
        <p:spPr>
          <a:xfrm>
            <a:off x="977775" y="785175"/>
            <a:ext cx="71661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Create a common language and common process for the future of talent and work.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2feb5b140a0_0_491"/>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Open Talent represents the </a:t>
            </a:r>
            <a:br>
              <a:rPr b="1" i="0" lang="en-US" sz="6000">
                <a:latin typeface="Calibri"/>
                <a:ea typeface="Calibri"/>
                <a:cs typeface="Calibri"/>
                <a:sym typeface="Calibri"/>
              </a:rPr>
            </a:br>
            <a:r>
              <a:rPr b="1" i="0" lang="en-US" sz="6000">
                <a:latin typeface="Calibri"/>
                <a:ea typeface="Calibri"/>
                <a:cs typeface="Calibri"/>
                <a:sym typeface="Calibri"/>
              </a:rPr>
              <a:t>digital transformation of total talent.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2feb5b140a0_0_495"/>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Open Talent Economy</a:t>
            </a:r>
            <a:endParaRPr b="1" i="0" sz="6000">
              <a:latin typeface="Calibri"/>
              <a:ea typeface="Calibri"/>
              <a:cs typeface="Calibri"/>
              <a:sym typeface="Calibri"/>
            </a:endParaRPr>
          </a:p>
          <a:p>
            <a:pPr indent="0" lvl="0" marL="0" rtl="0" algn="ctr">
              <a:lnSpc>
                <a:spcPct val="90000"/>
              </a:lnSpc>
              <a:spcBef>
                <a:spcPts val="0"/>
              </a:spcBef>
              <a:spcAft>
                <a:spcPts val="0"/>
              </a:spcAft>
              <a:buClr>
                <a:schemeClr val="dk1"/>
              </a:buClr>
              <a:buSzPts val="3000"/>
              <a:buFont typeface="Arial"/>
              <a:buNone/>
            </a:pPr>
            <a:r>
              <a:rPr b="1" i="0" lang="en-US" sz="6000">
                <a:latin typeface="Calibri"/>
                <a:ea typeface="Calibri"/>
                <a:cs typeface="Calibri"/>
                <a:sym typeface="Calibri"/>
              </a:rPr>
              <a:t>vs.</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Gig Economy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2feb5b140a0_0_499"/>
          <p:cNvSpPr txBox="1"/>
          <p:nvPr>
            <p:ph type="title"/>
          </p:nvPr>
        </p:nvSpPr>
        <p:spPr>
          <a:xfrm>
            <a:off x="1000125" y="1143000"/>
            <a:ext cx="7143600" cy="3129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rPr b="1" i="0" lang="en-US" sz="3200">
                <a:latin typeface="Calibri"/>
                <a:ea typeface="Calibri"/>
                <a:cs typeface="Calibri"/>
                <a:sym typeface="Calibri"/>
              </a:rPr>
              <a:t>Open talent is the digital transformation of talent through a globally distributed workforce (</a:t>
            </a:r>
            <a:r>
              <a:rPr b="1" i="0" lang="en-US" sz="3200">
                <a:latin typeface="Calibri"/>
                <a:ea typeface="Calibri"/>
                <a:cs typeface="Calibri"/>
                <a:sym typeface="Calibri"/>
                <a:extLst>
                  <a:ext uri="http://customooxmlschemas.google.com/">
                    <go:slidesCustomData xmlns:go="http://customooxmlschemas.google.com/" textRoundtripDataId="14"/>
                  </a:ext>
                </a:extLst>
              </a:rPr>
              <a:t>both</a:t>
            </a:r>
            <a:r>
              <a:rPr b="1" i="0" lang="en-US" sz="3200">
                <a:latin typeface="Calibri"/>
                <a:ea typeface="Calibri"/>
                <a:cs typeface="Calibri"/>
                <a:sym typeface="Calibri"/>
              </a:rPr>
              <a:t> human and synthetic) accessible to companies on-demand via digital connections and platforms. </a:t>
            </a:r>
            <a:endParaRPr b="1" i="0" sz="32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32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2feb5b140a0_0_503"/>
          <p:cNvSpPr txBox="1"/>
          <p:nvPr>
            <p:ph type="title"/>
          </p:nvPr>
        </p:nvSpPr>
        <p:spPr>
          <a:xfrm>
            <a:off x="963775" y="904625"/>
            <a:ext cx="7143600" cy="31032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SzPts val="3000"/>
              <a:buNone/>
            </a:pPr>
            <a:r>
              <a:rPr b="1" i="0" lang="en-US" sz="3200">
                <a:latin typeface="Calibri"/>
                <a:ea typeface="Calibri"/>
                <a:cs typeface="Calibri"/>
                <a:sym typeface="Calibri"/>
              </a:rPr>
              <a:t>The Gig Economy consists mainly of  business-to-consumer transactions, such as drivers and passengers, and restaurants and take-out food customers. </a:t>
            </a:r>
            <a:endParaRPr b="1" i="0" sz="32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3200">
              <a:latin typeface="Calibri"/>
              <a:ea typeface="Calibri"/>
              <a:cs typeface="Calibri"/>
              <a:sym typeface="Calibri"/>
            </a:endParaRPr>
          </a:p>
          <a:p>
            <a:pPr indent="0" lvl="0" marL="0" rtl="0" algn="ctr">
              <a:lnSpc>
                <a:spcPct val="90000"/>
              </a:lnSpc>
              <a:spcBef>
                <a:spcPts val="0"/>
              </a:spcBef>
              <a:spcAft>
                <a:spcPts val="0"/>
              </a:spcAft>
              <a:buSzPts val="3000"/>
              <a:buNone/>
            </a:pPr>
            <a:r>
              <a:rPr b="1" i="0" lang="en-US" sz="3200">
                <a:latin typeface="Calibri"/>
                <a:ea typeface="Calibri"/>
                <a:cs typeface="Calibri"/>
                <a:sym typeface="Calibri"/>
              </a:rPr>
              <a:t>Gig workers are told where to work and how to deliver the product.</a:t>
            </a:r>
            <a:endParaRPr b="1" i="0" sz="32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g2feb5b140a0_0_107"/>
          <p:cNvPicPr preferRelativeResize="0"/>
          <p:nvPr/>
        </p:nvPicPr>
        <p:blipFill rotWithShape="1">
          <a:blip r:embed="rId3">
            <a:alphaModFix/>
          </a:blip>
          <a:srcRect b="292" l="0" r="0" t="24711"/>
          <a:stretch/>
        </p:blipFill>
        <p:spPr>
          <a:xfrm>
            <a:off x="0" y="0"/>
            <a:ext cx="9144003"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2feb5b140a0_0_507"/>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How did all of this happen?</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2feb5b140a0_0_511"/>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3200">
                <a:latin typeface="Calibri"/>
                <a:ea typeface="Calibri"/>
                <a:cs typeface="Calibri"/>
                <a:sym typeface="Calibri"/>
              </a:rPr>
              <a:t>Digital technology has allowed for the rise of a new class of creators and freelancers by radically reducing the cost of production, especially now with GenAI. </a:t>
            </a:r>
            <a:endParaRPr b="1" i="0" sz="32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g2feb5b140a0_0_515"/>
          <p:cNvPicPr preferRelativeResize="0"/>
          <p:nvPr/>
        </p:nvPicPr>
        <p:blipFill rotWithShape="1">
          <a:blip r:embed="rId3">
            <a:alphaModFix/>
          </a:blip>
          <a:srcRect b="0" l="0" r="0" t="0"/>
          <a:stretch/>
        </p:blipFill>
        <p:spPr>
          <a:xfrm>
            <a:off x="2728913" y="840463"/>
            <a:ext cx="3686174" cy="36861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2feb5b140a0_0_519"/>
          <p:cNvSpPr txBox="1"/>
          <p:nvPr/>
        </p:nvSpPr>
        <p:spPr>
          <a:xfrm>
            <a:off x="472500" y="1016381"/>
            <a:ext cx="8199000" cy="22326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Raleway"/>
              <a:buNone/>
            </a:pPr>
            <a:r>
              <a:rPr b="1" i="0" lang="en-US" sz="12500" u="none" cap="none" strike="noStrike">
                <a:solidFill>
                  <a:srgbClr val="00B0F0"/>
                </a:solidFill>
                <a:latin typeface="Calibri"/>
                <a:ea typeface="Calibri"/>
                <a:cs typeface="Calibri"/>
                <a:sym typeface="Calibri"/>
              </a:rPr>
              <a:t>600,000</a:t>
            </a:r>
            <a:endParaRPr b="1" i="0" sz="12500" u="none" cap="none" strike="noStrike">
              <a:solidFill>
                <a:srgbClr val="00B0F0"/>
              </a:solidFill>
              <a:latin typeface="Calibri"/>
              <a:ea typeface="Calibri"/>
              <a:cs typeface="Calibri"/>
              <a:sym typeface="Calibri"/>
            </a:endParaRPr>
          </a:p>
          <a:p>
            <a:pPr indent="0" lvl="0" marL="0" marR="0" rtl="0" algn="ctr">
              <a:lnSpc>
                <a:spcPct val="90000"/>
              </a:lnSpc>
              <a:spcBef>
                <a:spcPts val="3300"/>
              </a:spcBef>
              <a:spcAft>
                <a:spcPts val="3300"/>
              </a:spcAft>
              <a:buClr>
                <a:schemeClr val="lt1"/>
              </a:buClr>
              <a:buSzPts val="3000"/>
              <a:buFont typeface="Raleway"/>
              <a:buNone/>
            </a:pPr>
            <a:r>
              <a:rPr b="1" i="0" lang="en-US" sz="32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15"/>
                  </a:ext>
                </a:extLst>
              </a:rPr>
              <a:t>work</a:t>
            </a:r>
            <a:r>
              <a:rPr b="1" i="0" lang="en-US" sz="3200" u="none" cap="none" strike="noStrike">
                <a:solidFill>
                  <a:schemeClr val="lt1"/>
                </a:solidFill>
                <a:latin typeface="Calibri"/>
                <a:ea typeface="Calibri"/>
                <a:cs typeface="Calibri"/>
                <a:sym typeface="Calibri"/>
              </a:rPr>
              <a:t> in advertising.                                         Consistent from 2012 to 2023.</a:t>
            </a:r>
            <a:endParaRPr b="1" i="0" sz="3200" u="none" cap="none" strike="noStrik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feb5b140a0_0_523"/>
          <p:cNvSpPr txBox="1"/>
          <p:nvPr/>
        </p:nvSpPr>
        <p:spPr>
          <a:xfrm>
            <a:off x="578869" y="1016381"/>
            <a:ext cx="8199000" cy="22326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Raleway"/>
              <a:buNone/>
            </a:pPr>
            <a:r>
              <a:rPr b="1" i="0" lang="en-US" sz="12500" u="none" cap="none" strike="noStrike">
                <a:solidFill>
                  <a:srgbClr val="00B0F0"/>
                </a:solidFill>
                <a:latin typeface="Calibri"/>
                <a:ea typeface="Calibri"/>
                <a:cs typeface="Calibri"/>
                <a:sym typeface="Calibri"/>
              </a:rPr>
              <a:t>60,000,000</a:t>
            </a:r>
            <a:endParaRPr b="1" i="0" sz="12500" u="none" cap="none" strike="noStrike">
              <a:solidFill>
                <a:srgbClr val="00B0F0"/>
              </a:solidFill>
              <a:latin typeface="Calibri"/>
              <a:ea typeface="Calibri"/>
              <a:cs typeface="Calibri"/>
              <a:sym typeface="Calibri"/>
            </a:endParaRPr>
          </a:p>
          <a:p>
            <a:pPr indent="0" lvl="0" marL="0" marR="0" rtl="0" algn="ctr">
              <a:lnSpc>
                <a:spcPct val="90000"/>
              </a:lnSpc>
              <a:spcBef>
                <a:spcPts val="3300"/>
              </a:spcBef>
              <a:spcAft>
                <a:spcPts val="3300"/>
              </a:spcAft>
              <a:buClr>
                <a:schemeClr val="lt1"/>
              </a:buClr>
              <a:buSzPts val="3000"/>
              <a:buFont typeface="Raleway"/>
              <a:buNone/>
            </a:pPr>
            <a:r>
              <a:rPr b="1" i="0" lang="en-US" sz="32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16"/>
                  </a:ext>
                </a:extLst>
              </a:rPr>
              <a:t>make</a:t>
            </a:r>
            <a:r>
              <a:rPr b="1" i="0" lang="en-US" sz="3200" u="none" cap="none" strike="noStrike">
                <a:solidFill>
                  <a:schemeClr val="lt1"/>
                </a:solidFill>
                <a:latin typeface="Calibri"/>
                <a:ea typeface="Calibri"/>
                <a:cs typeface="Calibri"/>
                <a:sym typeface="Calibri"/>
              </a:rPr>
              <a:t> money from marketing in social media.</a:t>
            </a:r>
            <a:endParaRPr b="1" i="0" sz="3200" u="none" cap="none" strike="noStrike">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2feb5b140a0_0_527"/>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The combination of human talent and synthetic talent will be the future.</a:t>
            </a:r>
            <a:endParaRPr b="1" i="0" sz="60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feb5b140a0_0_531"/>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No longer will companies hire for jobs and roles. </a:t>
            </a:r>
            <a:endParaRPr b="1" i="0" sz="60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2feb5b140a0_0_535"/>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They will focus on outcomes and define tasks that need to be done. </a:t>
            </a:r>
            <a:endParaRPr b="1" i="0" sz="60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feb5b140a0_0_539"/>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Matching both human and </a:t>
            </a:r>
            <a:r>
              <a:rPr b="1" i="0" lang="en-US" sz="6000">
                <a:latin typeface="Calibri"/>
                <a:ea typeface="Calibri"/>
                <a:cs typeface="Calibri"/>
                <a:sym typeface="Calibri"/>
                <a:extLst>
                  <a:ext uri="http://customooxmlschemas.google.com/">
                    <go:slidesCustomData xmlns:go="http://customooxmlschemas.google.com/" textRoundtripDataId="17"/>
                  </a:ext>
                </a:extLst>
              </a:rPr>
              <a:t>synthetic</a:t>
            </a:r>
            <a:r>
              <a:rPr b="1" i="0" lang="en-US" sz="6000">
                <a:latin typeface="Calibri"/>
                <a:ea typeface="Calibri"/>
                <a:cs typeface="Calibri"/>
                <a:sym typeface="Calibri"/>
              </a:rPr>
              <a:t> skills with the these tasks. </a:t>
            </a:r>
            <a:endParaRPr b="1" i="0" sz="60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2feb5b140a0_0_543"/>
          <p:cNvSpPr txBox="1"/>
          <p:nvPr>
            <p:ph type="title"/>
          </p:nvPr>
        </p:nvSpPr>
        <p:spPr>
          <a:xfrm>
            <a:off x="596700" y="785175"/>
            <a:ext cx="8067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The war for talent is over.</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60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g2feb5b140a0_0_111"/>
          <p:cNvPicPr preferRelativeResize="0"/>
          <p:nvPr/>
        </p:nvPicPr>
        <p:blipFill rotWithShape="1">
          <a:blip r:embed="rId3">
            <a:alphaModFix/>
          </a:blip>
          <a:srcRect b="0" l="0" r="0" t="0"/>
          <a:stretch/>
        </p:blipFill>
        <p:spPr>
          <a:xfrm>
            <a:off x="1701362" y="971916"/>
            <a:ext cx="5741267" cy="342328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2feb5b140a0_0_547"/>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Talent (both human and synthetic) won.</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60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g2feb5b140a0_0_638"/>
          <p:cNvPicPr preferRelativeResize="0"/>
          <p:nvPr/>
        </p:nvPicPr>
        <p:blipFill rotWithShape="1">
          <a:blip r:embed="rId3">
            <a:alphaModFix/>
          </a:blip>
          <a:srcRect b="0" l="0" r="0" t="0"/>
          <a:stretch/>
        </p:blipFill>
        <p:spPr>
          <a:xfrm>
            <a:off x="0" y="-49998"/>
            <a:ext cx="9144003" cy="51435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g2feb5b140a0_0_729"/>
          <p:cNvPicPr preferRelativeResize="0"/>
          <p:nvPr/>
        </p:nvPicPr>
        <p:blipFill rotWithShape="1">
          <a:blip r:embed="rId3">
            <a:alphaModFix/>
          </a:blip>
          <a:srcRect b="1942" l="-940" r="940" t="23061"/>
          <a:stretch/>
        </p:blipFill>
        <p:spPr>
          <a:xfrm>
            <a:off x="-113350" y="-63750"/>
            <a:ext cx="9257349" cy="52072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g2feb5b140a0_0_733"/>
          <p:cNvPicPr preferRelativeResize="0"/>
          <p:nvPr/>
        </p:nvPicPr>
        <p:blipFill rotWithShape="1">
          <a:blip r:embed="rId3">
            <a:alphaModFix/>
          </a:blip>
          <a:srcRect b="0" l="0" r="0" t="0"/>
          <a:stretch/>
        </p:blipFill>
        <p:spPr>
          <a:xfrm>
            <a:off x="2916431" y="1523584"/>
            <a:ext cx="3482578" cy="231993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g2feb5b140a0_0_737"/>
          <p:cNvPicPr preferRelativeResize="0"/>
          <p:nvPr/>
        </p:nvPicPr>
        <p:blipFill rotWithShape="1">
          <a:blip r:embed="rId3">
            <a:alphaModFix/>
          </a:blip>
          <a:srcRect b="0" l="0" r="0" t="0"/>
          <a:stretch/>
        </p:blipFill>
        <p:spPr>
          <a:xfrm>
            <a:off x="2958391" y="1114875"/>
            <a:ext cx="3227226" cy="29137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g2feb5b140a0_0_741" title="Video Case Study HD Reinventing_the_Pitch_Process_havas copy.mov">
            <a:hlinkClick r:id="rId3"/>
          </p:cNvPr>
          <p:cNvPicPr preferRelativeResize="0"/>
          <p:nvPr/>
        </p:nvPicPr>
        <p:blipFill rotWithShape="1">
          <a:blip r:embed="rId4">
            <a:alphaModFix/>
          </a:blip>
          <a:srcRect b="0" l="0" r="0" t="0"/>
          <a:stretch/>
        </p:blipFill>
        <p:spPr>
          <a:xfrm>
            <a:off x="228600" y="152400"/>
            <a:ext cx="8602134" cy="4838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g2feb5b140a0_0_745"/>
          <p:cNvPicPr preferRelativeResize="0"/>
          <p:nvPr/>
        </p:nvPicPr>
        <p:blipFill rotWithShape="1">
          <a:blip r:embed="rId3">
            <a:alphaModFix/>
          </a:blip>
          <a:srcRect b="0" l="0" r="0" t="0"/>
          <a:stretch/>
        </p:blipFill>
        <p:spPr>
          <a:xfrm>
            <a:off x="3080203" y="1081616"/>
            <a:ext cx="2983572" cy="298026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g2feb5b140a0_0_749" title="Copy of Volvo_For Life  AI generated spec commercial (1).mp4">
            <a:hlinkClick r:id="rId3"/>
          </p:cNvPr>
          <p:cNvPicPr preferRelativeResize="0"/>
          <p:nvPr/>
        </p:nvPicPr>
        <p:blipFill rotWithShape="1">
          <a:blip r:embed="rId4">
            <a:alphaModFix/>
          </a:blip>
          <a:srcRect b="0" l="0" r="0" t="0"/>
          <a:stretch/>
        </p:blipFill>
        <p:spPr>
          <a:xfrm>
            <a:off x="1524000" y="857250"/>
            <a:ext cx="6096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2fb04e8bc94_0_1040"/>
          <p:cNvSpPr txBox="1"/>
          <p:nvPr>
            <p:ph type="title"/>
          </p:nvPr>
        </p:nvSpPr>
        <p:spPr>
          <a:xfrm>
            <a:off x="457200" y="956625"/>
            <a:ext cx="8257500" cy="3486900"/>
          </a:xfrm>
          <a:prstGeom prst="rect">
            <a:avLst/>
          </a:prstGeom>
          <a:noFill/>
          <a:ln>
            <a:noFill/>
          </a:ln>
        </p:spPr>
        <p:txBody>
          <a:bodyPr anchorCtr="0" anchor="ctr" bIns="0" lIns="0" spcFirstLastPara="1" rIns="0" wrap="square" tIns="0">
            <a:noAutofit/>
          </a:bodyPr>
          <a:lstStyle/>
          <a:p>
            <a:pPr indent="457200" lvl="0" marL="457200" rtl="0" algn="l">
              <a:lnSpc>
                <a:spcPct val="90000"/>
              </a:lnSpc>
              <a:spcBef>
                <a:spcPts val="0"/>
              </a:spcBef>
              <a:spcAft>
                <a:spcPts val="0"/>
              </a:spcAft>
              <a:buSzPts val="3000"/>
              <a:buNone/>
            </a:pPr>
            <a:r>
              <a:t/>
            </a:r>
            <a:endParaRPr i="0" sz="5800"/>
          </a:p>
          <a:p>
            <a:pPr indent="0" lvl="0" marL="0" rtl="0" algn="l">
              <a:lnSpc>
                <a:spcPct val="90000"/>
              </a:lnSpc>
              <a:spcBef>
                <a:spcPts val="0"/>
              </a:spcBef>
              <a:spcAft>
                <a:spcPts val="0"/>
              </a:spcAft>
              <a:buSzPts val="3000"/>
              <a:buNone/>
            </a:pPr>
            <a:r>
              <a:t/>
            </a:r>
            <a:endParaRPr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The Transformation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of Work Model</a:t>
            </a:r>
            <a:endParaRPr b="1" i="0" sz="6000">
              <a:latin typeface="Calibri"/>
              <a:ea typeface="Calibri"/>
              <a:cs typeface="Calibri"/>
              <a:sym typeface="Calibri"/>
            </a:endParaRPr>
          </a:p>
          <a:p>
            <a:pPr indent="0" lvl="0" marL="0" rtl="0" algn="l">
              <a:lnSpc>
                <a:spcPct val="90000"/>
              </a:lnSpc>
              <a:spcBef>
                <a:spcPts val="0"/>
              </a:spcBef>
              <a:spcAft>
                <a:spcPts val="0"/>
              </a:spcAft>
              <a:buSzPts val="3000"/>
              <a:buNone/>
            </a:pPr>
            <a:r>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i="0" sz="5800"/>
          </a:p>
          <a:p>
            <a:pPr indent="0" lvl="0" marL="0" rtl="0" algn="ctr">
              <a:lnSpc>
                <a:spcPct val="90000"/>
              </a:lnSpc>
              <a:spcBef>
                <a:spcPts val="0"/>
              </a:spcBef>
              <a:spcAft>
                <a:spcPts val="0"/>
              </a:spcAft>
              <a:buSzPts val="3000"/>
              <a:buNone/>
            </a:pPr>
            <a:r>
              <a:t/>
            </a:r>
            <a:endParaRPr i="0" sz="5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g289984318e8_0_1092"/>
          <p:cNvPicPr preferRelativeResize="0"/>
          <p:nvPr/>
        </p:nvPicPr>
        <p:blipFill rotWithShape="1">
          <a:blip r:embed="rId3">
            <a:alphaModFix/>
          </a:blip>
          <a:srcRect b="0" l="0" r="0" t="0"/>
          <a:stretch/>
        </p:blipFill>
        <p:spPr>
          <a:xfrm>
            <a:off x="2589722" y="707906"/>
            <a:ext cx="3964541" cy="37277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g2feb5b140a0_0_973"/>
          <p:cNvPicPr preferRelativeResize="0"/>
          <p:nvPr/>
        </p:nvPicPr>
        <p:blipFill rotWithShape="1">
          <a:blip r:embed="rId3">
            <a:alphaModFix/>
          </a:blip>
          <a:srcRect b="0" l="0" r="0" t="0"/>
          <a:stretch/>
        </p:blipFill>
        <p:spPr>
          <a:xfrm>
            <a:off x="1883237" y="603612"/>
            <a:ext cx="5548974" cy="416172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89984318e8_0_1183"/>
          <p:cNvSpPr txBox="1"/>
          <p:nvPr/>
        </p:nvSpPr>
        <p:spPr>
          <a:xfrm>
            <a:off x="2286000" y="57150"/>
            <a:ext cx="4572000" cy="4572000"/>
          </a:xfrm>
          <a:prstGeom prst="rect">
            <a:avLst/>
          </a:prstGeom>
          <a:noFill/>
          <a:ln>
            <a:noFill/>
          </a:ln>
        </p:spPr>
        <p:txBody>
          <a:bodyPr anchorCtr="0" anchor="t" bIns="0" lIns="0" spcFirstLastPara="1" rIns="0" wrap="square" tIns="381000">
            <a:noAutofit/>
          </a:bodyPr>
          <a:lstStyle/>
          <a:p>
            <a:pPr indent="0" lvl="0" marL="0" marR="0" rtl="0" algn="ctr">
              <a:lnSpc>
                <a:spcPct val="80000"/>
              </a:lnSpc>
              <a:spcBef>
                <a:spcPts val="0"/>
              </a:spcBef>
              <a:spcAft>
                <a:spcPts val="0"/>
              </a:spcAft>
              <a:buClr>
                <a:schemeClr val="accent1"/>
              </a:buClr>
              <a:buSzPts val="1100"/>
              <a:buFont typeface="Lato"/>
              <a:buNone/>
            </a:pPr>
            <a:r>
              <a:rPr b="1" i="0" lang="en-US" sz="35000" u="none" cap="none" strike="noStrike">
                <a:solidFill>
                  <a:srgbClr val="434343"/>
                </a:solidFill>
                <a:latin typeface="Open Sans"/>
                <a:ea typeface="Open Sans"/>
                <a:cs typeface="Open Sans"/>
                <a:sym typeface="Open Sans"/>
              </a:rPr>
              <a:t>1</a:t>
            </a:r>
            <a:endParaRPr b="1" i="0" sz="35000" u="none" cap="none" strike="noStrike">
              <a:solidFill>
                <a:srgbClr val="434343"/>
              </a:solidFill>
              <a:latin typeface="Open Sans"/>
              <a:ea typeface="Open Sans"/>
              <a:cs typeface="Open Sans"/>
              <a:sym typeface="Open Sans"/>
            </a:endParaRPr>
          </a:p>
        </p:txBody>
      </p:sp>
      <p:sp>
        <p:nvSpPr>
          <p:cNvPr id="412" name="Google Shape;412;g289984318e8_0_1183"/>
          <p:cNvSpPr txBox="1"/>
          <p:nvPr>
            <p:ph type="title"/>
          </p:nvPr>
        </p:nvSpPr>
        <p:spPr>
          <a:xfrm>
            <a:off x="1033500" y="697350"/>
            <a:ext cx="7077000" cy="37488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lt1"/>
              </a:buClr>
              <a:buSzPts val="3000"/>
              <a:buNone/>
            </a:pPr>
            <a:r>
              <a:rPr b="1" i="0" lang="en-US" sz="6000">
                <a:latin typeface="Calibri"/>
                <a:ea typeface="Calibri"/>
                <a:cs typeface="Calibri"/>
                <a:sym typeface="Calibri"/>
              </a:rPr>
              <a:t>Transform</a:t>
            </a:r>
            <a:endParaRPr b="1" i="0" sz="6000">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289984318e8_0_1188"/>
          <p:cNvSpPr txBox="1"/>
          <p:nvPr>
            <p:ph type="title"/>
          </p:nvPr>
        </p:nvSpPr>
        <p:spPr>
          <a:xfrm>
            <a:off x="457200" y="828300"/>
            <a:ext cx="8059800" cy="3486900"/>
          </a:xfrm>
          <a:prstGeom prst="rect">
            <a:avLst/>
          </a:prstGeom>
          <a:noFill/>
          <a:ln>
            <a:noFill/>
          </a:ln>
        </p:spPr>
        <p:txBody>
          <a:bodyPr anchorCtr="0" anchor="ctr" bIns="0" lIns="0" spcFirstLastPara="1" rIns="0" wrap="square" tIns="0">
            <a:noAutofit/>
          </a:bodyPr>
          <a:lstStyle/>
          <a:p>
            <a:pPr indent="457200" lvl="0" marL="457200" rtl="0" algn="l">
              <a:lnSpc>
                <a:spcPct val="90000"/>
              </a:lnSpc>
              <a:spcBef>
                <a:spcPts val="0"/>
              </a:spcBef>
              <a:spcAft>
                <a:spcPts val="0"/>
              </a:spcAft>
              <a:buSzPts val="3000"/>
              <a:buNone/>
            </a:pPr>
            <a:r>
              <a:t/>
            </a:r>
            <a:endParaRPr i="0" sz="5800"/>
          </a:p>
          <a:p>
            <a:pPr indent="0" lvl="0" marL="0" rtl="0" algn="l">
              <a:lnSpc>
                <a:spcPct val="90000"/>
              </a:lnSpc>
              <a:spcBef>
                <a:spcPts val="0"/>
              </a:spcBef>
              <a:spcAft>
                <a:spcPts val="0"/>
              </a:spcAft>
              <a:buSzPts val="3000"/>
              <a:buNone/>
            </a:pPr>
            <a:r>
              <a:t/>
            </a:r>
            <a:endParaRPr i="0" sz="5800"/>
          </a:p>
          <a:p>
            <a:pPr indent="0" lvl="0" marL="0" rtl="0" algn="l">
              <a:lnSpc>
                <a:spcPct val="90000"/>
              </a:lnSpc>
              <a:spcBef>
                <a:spcPts val="0"/>
              </a:spcBef>
              <a:spcAft>
                <a:spcPts val="0"/>
              </a:spcAft>
              <a:buSzPts val="3000"/>
              <a:buNone/>
            </a:pPr>
            <a:r>
              <a:t/>
            </a:r>
            <a:endParaRPr b="1" i="0" sz="6000">
              <a:latin typeface="Calibri"/>
              <a:ea typeface="Calibri"/>
              <a:cs typeface="Calibri"/>
              <a:sym typeface="Calibri"/>
            </a:endParaRPr>
          </a:p>
          <a:p>
            <a:pPr indent="0" lvl="0" marL="0" rtl="0" algn="l">
              <a:lnSpc>
                <a:spcPct val="90000"/>
              </a:lnSpc>
              <a:spcBef>
                <a:spcPts val="0"/>
              </a:spcBef>
              <a:spcAft>
                <a:spcPts val="0"/>
              </a:spcAft>
              <a:buSzPts val="3000"/>
              <a:buNone/>
            </a:pPr>
            <a:r>
              <a:rPr b="1" i="0" lang="en-US" sz="6000">
                <a:latin typeface="Calibri"/>
                <a:ea typeface="Calibri"/>
                <a:cs typeface="Calibri"/>
                <a:sym typeface="Calibri"/>
              </a:rPr>
              <a:t> Transform Your Mindset</a:t>
            </a:r>
            <a:endParaRPr b="1" i="0" sz="6000">
              <a:latin typeface="Calibri"/>
              <a:ea typeface="Calibri"/>
              <a:cs typeface="Calibri"/>
              <a:sym typeface="Calibri"/>
            </a:endParaRPr>
          </a:p>
          <a:p>
            <a:pPr indent="0" lvl="0" marL="0" rtl="0" algn="l">
              <a:lnSpc>
                <a:spcPct val="90000"/>
              </a:lnSpc>
              <a:spcBef>
                <a:spcPts val="0"/>
              </a:spcBef>
              <a:spcAft>
                <a:spcPts val="0"/>
              </a:spcAft>
              <a:buSzPts val="3000"/>
              <a:buNone/>
            </a:pPr>
            <a:r>
              <a:t/>
            </a:r>
            <a:endParaRPr i="0" sz="5800"/>
          </a:p>
          <a:p>
            <a:pPr indent="0" lvl="0" marL="0" rtl="0" algn="ctr">
              <a:lnSpc>
                <a:spcPct val="90000"/>
              </a:lnSpc>
              <a:spcBef>
                <a:spcPts val="0"/>
              </a:spcBef>
              <a:spcAft>
                <a:spcPts val="0"/>
              </a:spcAft>
              <a:buSzPts val="3000"/>
              <a:buNone/>
            </a:pPr>
            <a:r>
              <a:t/>
            </a:r>
            <a:endParaRPr i="0" sz="5800"/>
          </a:p>
          <a:p>
            <a:pPr indent="0" lvl="0" marL="0" rtl="0" algn="ctr">
              <a:lnSpc>
                <a:spcPct val="90000"/>
              </a:lnSpc>
              <a:spcBef>
                <a:spcPts val="0"/>
              </a:spcBef>
              <a:spcAft>
                <a:spcPts val="0"/>
              </a:spcAft>
              <a:buSzPts val="3000"/>
              <a:buNone/>
            </a:pPr>
            <a:r>
              <a:t/>
            </a:r>
            <a:endParaRPr i="0" sz="5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300cf838260_0_369"/>
          <p:cNvSpPr txBox="1"/>
          <p:nvPr>
            <p:ph type="title"/>
          </p:nvPr>
        </p:nvSpPr>
        <p:spPr>
          <a:xfrm>
            <a:off x="-117600" y="1337925"/>
            <a:ext cx="9261600" cy="3207900"/>
          </a:xfrm>
          <a:prstGeom prst="rect">
            <a:avLst/>
          </a:prstGeom>
          <a:noFill/>
          <a:ln>
            <a:noFill/>
          </a:ln>
        </p:spPr>
        <p:txBody>
          <a:bodyPr anchorCtr="0" anchor="ctr" bIns="0" lIns="0" spcFirstLastPara="1" rIns="0" wrap="square" tIns="0">
            <a:noAutofit/>
          </a:bodyPr>
          <a:lstStyle/>
          <a:p>
            <a:pPr indent="457200" lvl="0" marL="457200" rtl="0" algn="l">
              <a:lnSpc>
                <a:spcPct val="90000"/>
              </a:lnSpc>
              <a:spcBef>
                <a:spcPts val="0"/>
              </a:spcBef>
              <a:spcAft>
                <a:spcPts val="0"/>
              </a:spcAft>
              <a:buSzPts val="3000"/>
              <a:buNone/>
            </a:pPr>
            <a:r>
              <a:t/>
            </a:r>
            <a:endParaRPr i="0" sz="5800"/>
          </a:p>
          <a:p>
            <a:pPr indent="0" lvl="0" marL="0" rtl="0" algn="l">
              <a:lnSpc>
                <a:spcPct val="90000"/>
              </a:lnSpc>
              <a:spcBef>
                <a:spcPts val="0"/>
              </a:spcBef>
              <a:spcAft>
                <a:spcPts val="0"/>
              </a:spcAft>
              <a:buSzPts val="3000"/>
              <a:buNone/>
            </a:pPr>
            <a:r>
              <a:t/>
            </a:r>
            <a:endParaRPr i="0" sz="5800"/>
          </a:p>
          <a:p>
            <a:pPr indent="0" lvl="0" marL="0" rtl="0" algn="l">
              <a:lnSpc>
                <a:spcPct val="90000"/>
              </a:lnSpc>
              <a:spcBef>
                <a:spcPts val="0"/>
              </a:spcBef>
              <a:spcAft>
                <a:spcPts val="0"/>
              </a:spcAft>
              <a:buSzPts val="3000"/>
              <a:buNone/>
            </a:pPr>
            <a:r>
              <a:t/>
            </a:r>
            <a:endParaRPr b="1" i="0" sz="6000">
              <a:latin typeface="Calibri"/>
              <a:ea typeface="Calibri"/>
              <a:cs typeface="Calibri"/>
              <a:sym typeface="Calibri"/>
            </a:endParaRPr>
          </a:p>
          <a:p>
            <a:pPr indent="0" lvl="0" marL="457200" rtl="0" algn="l">
              <a:lnSpc>
                <a:spcPct val="90000"/>
              </a:lnSpc>
              <a:spcBef>
                <a:spcPts val="0"/>
              </a:spcBef>
              <a:spcAft>
                <a:spcPts val="0"/>
              </a:spcAft>
              <a:buSzPts val="3000"/>
              <a:buNone/>
            </a:pPr>
            <a:r>
              <a:rPr b="1" i="0" lang="en-US" sz="5800">
                <a:latin typeface="Calibri"/>
                <a:ea typeface="Calibri"/>
                <a:cs typeface="Calibri"/>
                <a:sym typeface="Calibri"/>
              </a:rPr>
              <a:t>From </a:t>
            </a:r>
            <a:r>
              <a:rPr b="1" i="0" lang="en-US" sz="5800">
                <a:latin typeface="Calibri"/>
                <a:ea typeface="Calibri"/>
                <a:cs typeface="Calibri"/>
                <a:sym typeface="Calibri"/>
                <a:extLst>
                  <a:ext uri="http://customooxmlschemas.google.com/">
                    <go:slidesCustomData xmlns:go="http://customooxmlschemas.google.com/" textRoundtripDataId="18"/>
                  </a:ext>
                </a:extLst>
              </a:rPr>
              <a:t>Scarc</a:t>
            </a:r>
            <a:r>
              <a:rPr b="1" i="0" lang="en-US" sz="5800">
                <a:latin typeface="Calibri"/>
                <a:ea typeface="Calibri"/>
                <a:cs typeface="Calibri"/>
                <a:sym typeface="Calibri"/>
              </a:rPr>
              <a:t>ity to Abundance</a:t>
            </a:r>
            <a:endParaRPr b="1" i="0" sz="5800">
              <a:latin typeface="Calibri"/>
              <a:ea typeface="Calibri"/>
              <a:cs typeface="Calibri"/>
              <a:sym typeface="Calibri"/>
            </a:endParaRPr>
          </a:p>
          <a:p>
            <a:pPr indent="0" lvl="0" marL="0" rtl="0" algn="l">
              <a:lnSpc>
                <a:spcPct val="90000"/>
              </a:lnSpc>
              <a:spcBef>
                <a:spcPts val="0"/>
              </a:spcBef>
              <a:spcAft>
                <a:spcPts val="0"/>
              </a:spcAft>
              <a:buSzPts val="3000"/>
              <a:buNone/>
            </a:pPr>
            <a:r>
              <a:t/>
            </a:r>
            <a:endParaRPr b="1" i="0" sz="6000">
              <a:latin typeface="Calibri"/>
              <a:ea typeface="Calibri"/>
              <a:cs typeface="Calibri"/>
              <a:sym typeface="Calibri"/>
            </a:endParaRPr>
          </a:p>
          <a:p>
            <a:pPr indent="0" lvl="0" marL="0" rtl="0" algn="l">
              <a:lnSpc>
                <a:spcPct val="90000"/>
              </a:lnSpc>
              <a:spcBef>
                <a:spcPts val="0"/>
              </a:spcBef>
              <a:spcAft>
                <a:spcPts val="0"/>
              </a:spcAft>
              <a:buSzPts val="3000"/>
              <a:buNone/>
            </a:pPr>
            <a:r>
              <a:t/>
            </a:r>
            <a:endParaRPr i="0" sz="5800"/>
          </a:p>
          <a:p>
            <a:pPr indent="0" lvl="0" marL="0" rtl="0" algn="ctr">
              <a:lnSpc>
                <a:spcPct val="90000"/>
              </a:lnSpc>
              <a:spcBef>
                <a:spcPts val="0"/>
              </a:spcBef>
              <a:spcAft>
                <a:spcPts val="0"/>
              </a:spcAft>
              <a:buSzPts val="3000"/>
              <a:buNone/>
            </a:pPr>
            <a:r>
              <a:t/>
            </a:r>
            <a:endParaRPr i="0" sz="5800"/>
          </a:p>
          <a:p>
            <a:pPr indent="0" lvl="0" marL="0" rtl="0" algn="ctr">
              <a:lnSpc>
                <a:spcPct val="90000"/>
              </a:lnSpc>
              <a:spcBef>
                <a:spcPts val="0"/>
              </a:spcBef>
              <a:spcAft>
                <a:spcPts val="0"/>
              </a:spcAft>
              <a:buSzPts val="3000"/>
              <a:buNone/>
            </a:pPr>
            <a:r>
              <a:t/>
            </a:r>
            <a:endParaRPr i="0" sz="58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30b9bbd21c7_0_76"/>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3600">
              <a:latin typeface="Calibri"/>
              <a:ea typeface="Calibri"/>
              <a:cs typeface="Calibri"/>
              <a:sym typeface="Calibri"/>
            </a:endParaRPr>
          </a:p>
          <a:p>
            <a:pPr indent="0" lvl="0" marL="0" rtl="0" algn="l">
              <a:lnSpc>
                <a:spcPct val="90000"/>
              </a:lnSpc>
              <a:spcBef>
                <a:spcPts val="0"/>
              </a:spcBef>
              <a:spcAft>
                <a:spcPts val="0"/>
              </a:spcAft>
              <a:buSzPts val="3000"/>
              <a:buNone/>
            </a:pPr>
            <a:r>
              <a:rPr b="1" i="0" lang="en-US" sz="3200">
                <a:latin typeface="Calibri"/>
                <a:ea typeface="Calibri"/>
                <a:cs typeface="Calibri"/>
                <a:sym typeface="Calibri"/>
              </a:rPr>
              <a:t>“The vast majority of executives haven’t even tried LLMs. Changing that should be the highest priority of anyone who wants their company to succeed at AI.”</a:t>
            </a:r>
            <a:endParaRPr b="1" i="0" sz="3200">
              <a:latin typeface="Calibri"/>
              <a:ea typeface="Calibri"/>
              <a:cs typeface="Calibri"/>
              <a:sym typeface="Calibri"/>
            </a:endParaRPr>
          </a:p>
          <a:p>
            <a:pPr indent="457200" lvl="0" marL="4572000" rtl="0" algn="ctr">
              <a:lnSpc>
                <a:spcPct val="90000"/>
              </a:lnSpc>
              <a:spcBef>
                <a:spcPts val="0"/>
              </a:spcBef>
              <a:spcAft>
                <a:spcPts val="0"/>
              </a:spcAft>
              <a:buSzPts val="3000"/>
              <a:buNone/>
            </a:pPr>
            <a:r>
              <a:rPr b="1" i="0" lang="en-US" sz="1800">
                <a:latin typeface="Calibri"/>
                <a:ea typeface="Calibri"/>
                <a:cs typeface="Calibri"/>
                <a:sym typeface="Calibri"/>
              </a:rPr>
              <a:t>           -Ethan Mollick</a:t>
            </a:r>
            <a:endParaRPr b="1" i="0" sz="18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3600">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289984318e8_0_1200"/>
          <p:cNvSpPr txBox="1"/>
          <p:nvPr>
            <p:ph type="title"/>
          </p:nvPr>
        </p:nvSpPr>
        <p:spPr>
          <a:xfrm>
            <a:off x="457200" y="838200"/>
            <a:ext cx="8172600" cy="3605400"/>
          </a:xfrm>
          <a:prstGeom prst="rect">
            <a:avLst/>
          </a:prstGeom>
          <a:noFill/>
          <a:ln>
            <a:noFill/>
          </a:ln>
        </p:spPr>
        <p:txBody>
          <a:bodyPr anchorCtr="0" anchor="ctr" bIns="0" lIns="0" spcFirstLastPara="1" rIns="0" wrap="square" tIns="0">
            <a:noAutofit/>
          </a:bodyPr>
          <a:lstStyle/>
          <a:p>
            <a:pPr indent="457200" lvl="0" marL="457200" rtl="0" algn="l">
              <a:lnSpc>
                <a:spcPct val="90000"/>
              </a:lnSpc>
              <a:spcBef>
                <a:spcPts val="0"/>
              </a:spcBef>
              <a:spcAft>
                <a:spcPts val="0"/>
              </a:spcAft>
              <a:buSzPts val="3000"/>
              <a:buNone/>
            </a:pPr>
            <a:r>
              <a:t/>
            </a:r>
            <a:endParaRPr i="0" sz="5800"/>
          </a:p>
          <a:p>
            <a:pPr indent="0" lvl="0" marL="0" rtl="0" algn="l">
              <a:lnSpc>
                <a:spcPct val="90000"/>
              </a:lnSpc>
              <a:spcBef>
                <a:spcPts val="0"/>
              </a:spcBef>
              <a:spcAft>
                <a:spcPts val="0"/>
              </a:spcAft>
              <a:buSzPts val="3000"/>
              <a:buNone/>
            </a:pPr>
            <a:r>
              <a:t/>
            </a:r>
            <a:endParaRPr i="0" sz="5800"/>
          </a:p>
          <a:p>
            <a:pPr indent="0" lvl="0" marL="0" rtl="0" algn="l">
              <a:lnSpc>
                <a:spcPct val="90000"/>
              </a:lnSpc>
              <a:spcBef>
                <a:spcPts val="0"/>
              </a:spcBef>
              <a:spcAft>
                <a:spcPts val="0"/>
              </a:spcAft>
              <a:buSzPts val="3000"/>
              <a:buNone/>
            </a:pPr>
            <a:r>
              <a:t/>
            </a:r>
            <a:endParaRPr b="1" i="0" sz="6000">
              <a:latin typeface="Calibri"/>
              <a:ea typeface="Calibri"/>
              <a:cs typeface="Calibri"/>
              <a:sym typeface="Calibri"/>
            </a:endParaRPr>
          </a:p>
          <a:p>
            <a:pPr indent="0" lvl="0" marL="457200" rtl="0" algn="l">
              <a:lnSpc>
                <a:spcPct val="90000"/>
              </a:lnSpc>
              <a:spcBef>
                <a:spcPts val="0"/>
              </a:spcBef>
              <a:spcAft>
                <a:spcPts val="0"/>
              </a:spcAft>
              <a:buSzPts val="3000"/>
              <a:buNone/>
            </a:pPr>
            <a:r>
              <a:rPr b="1" i="0" lang="en-US" sz="6000">
                <a:latin typeface="Calibri"/>
                <a:ea typeface="Calibri"/>
                <a:cs typeface="Calibri"/>
                <a:sym typeface="Calibri"/>
              </a:rPr>
              <a:t>Transform Your Culture</a:t>
            </a:r>
            <a:endParaRPr b="1" i="0" sz="6000">
              <a:latin typeface="Calibri"/>
              <a:ea typeface="Calibri"/>
              <a:cs typeface="Calibri"/>
              <a:sym typeface="Calibri"/>
            </a:endParaRPr>
          </a:p>
          <a:p>
            <a:pPr indent="0" lvl="0" marL="0" rtl="0" algn="l">
              <a:lnSpc>
                <a:spcPct val="90000"/>
              </a:lnSpc>
              <a:spcBef>
                <a:spcPts val="0"/>
              </a:spcBef>
              <a:spcAft>
                <a:spcPts val="0"/>
              </a:spcAft>
              <a:buSzPts val="3000"/>
              <a:buNone/>
            </a:pPr>
            <a:r>
              <a:t/>
            </a:r>
            <a:endParaRPr i="0" sz="5800"/>
          </a:p>
          <a:p>
            <a:pPr indent="0" lvl="0" marL="0" rtl="0" algn="ctr">
              <a:lnSpc>
                <a:spcPct val="90000"/>
              </a:lnSpc>
              <a:spcBef>
                <a:spcPts val="0"/>
              </a:spcBef>
              <a:spcAft>
                <a:spcPts val="0"/>
              </a:spcAft>
              <a:buSzPts val="3000"/>
              <a:buNone/>
            </a:pPr>
            <a:r>
              <a:t/>
            </a:r>
            <a:endParaRPr i="0" sz="5800"/>
          </a:p>
          <a:p>
            <a:pPr indent="0" lvl="0" marL="0" rtl="0" algn="ctr">
              <a:lnSpc>
                <a:spcPct val="90000"/>
              </a:lnSpc>
              <a:spcBef>
                <a:spcPts val="0"/>
              </a:spcBef>
              <a:spcAft>
                <a:spcPts val="0"/>
              </a:spcAft>
              <a:buSzPts val="3000"/>
              <a:buNone/>
            </a:pPr>
            <a:r>
              <a:t/>
            </a:r>
            <a:endParaRPr i="0" sz="58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g289984318e8_0_1204"/>
          <p:cNvPicPr preferRelativeResize="0"/>
          <p:nvPr/>
        </p:nvPicPr>
        <p:blipFill rotWithShape="1">
          <a:blip r:embed="rId3">
            <a:alphaModFix/>
          </a:blip>
          <a:srcRect b="0" l="0" r="0" t="0"/>
          <a:stretch/>
        </p:blipFill>
        <p:spPr>
          <a:xfrm>
            <a:off x="3602434" y="1230712"/>
            <a:ext cx="2110600" cy="268208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g289984318e8_0_1208"/>
          <p:cNvPicPr preferRelativeResize="0"/>
          <p:nvPr/>
        </p:nvPicPr>
        <p:blipFill rotWithShape="1">
          <a:blip r:embed="rId3">
            <a:alphaModFix/>
          </a:blip>
          <a:srcRect b="0" l="0" r="0" t="0"/>
          <a:stretch/>
        </p:blipFill>
        <p:spPr>
          <a:xfrm>
            <a:off x="2580496" y="988513"/>
            <a:ext cx="3982995" cy="316648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289984318e8_0_1299"/>
          <p:cNvSpPr txBox="1"/>
          <p:nvPr/>
        </p:nvSpPr>
        <p:spPr>
          <a:xfrm>
            <a:off x="2286000" y="285750"/>
            <a:ext cx="4572000" cy="4572000"/>
          </a:xfrm>
          <a:prstGeom prst="rect">
            <a:avLst/>
          </a:prstGeom>
          <a:noFill/>
          <a:ln>
            <a:noFill/>
          </a:ln>
        </p:spPr>
        <p:txBody>
          <a:bodyPr anchorCtr="0" anchor="t" bIns="0" lIns="0" spcFirstLastPara="1" rIns="0" wrap="square" tIns="381000">
            <a:noAutofit/>
          </a:bodyPr>
          <a:lstStyle/>
          <a:p>
            <a:pPr indent="0" lvl="0" marL="0" marR="0" rtl="0" algn="ctr">
              <a:lnSpc>
                <a:spcPct val="80000"/>
              </a:lnSpc>
              <a:spcBef>
                <a:spcPts val="0"/>
              </a:spcBef>
              <a:spcAft>
                <a:spcPts val="0"/>
              </a:spcAft>
              <a:buClr>
                <a:schemeClr val="accent1"/>
              </a:buClr>
              <a:buSzPts val="1100"/>
              <a:buFont typeface="Lato"/>
              <a:buNone/>
            </a:pPr>
            <a:r>
              <a:rPr b="1" i="0" lang="en-US" sz="35000" u="none" cap="none" strike="noStrike">
                <a:solidFill>
                  <a:srgbClr val="434343"/>
                </a:solidFill>
                <a:latin typeface="Open Sans"/>
                <a:ea typeface="Open Sans"/>
                <a:cs typeface="Open Sans"/>
                <a:sym typeface="Open Sans"/>
              </a:rPr>
              <a:t>2</a:t>
            </a:r>
            <a:endParaRPr b="1" i="0" sz="35000" u="none" cap="none" strike="noStrike">
              <a:solidFill>
                <a:srgbClr val="434343"/>
              </a:solidFill>
              <a:latin typeface="Open Sans"/>
              <a:ea typeface="Open Sans"/>
              <a:cs typeface="Open Sans"/>
              <a:sym typeface="Open Sans"/>
            </a:endParaRPr>
          </a:p>
        </p:txBody>
      </p:sp>
      <p:sp>
        <p:nvSpPr>
          <p:cNvPr id="448" name="Google Shape;448;g289984318e8_0_1299"/>
          <p:cNvSpPr txBox="1"/>
          <p:nvPr>
            <p:ph type="title"/>
          </p:nvPr>
        </p:nvSpPr>
        <p:spPr>
          <a:xfrm>
            <a:off x="1085922" y="782738"/>
            <a:ext cx="7143600" cy="3801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lt1"/>
              </a:buClr>
              <a:buSzPts val="3000"/>
              <a:buNone/>
            </a:pPr>
            <a:r>
              <a:rPr b="1" i="0" lang="en-US" sz="6000">
                <a:latin typeface="Calibri"/>
                <a:ea typeface="Calibri"/>
                <a:cs typeface="Calibri"/>
                <a:sym typeface="Calibri"/>
              </a:rPr>
              <a:t>Assess</a:t>
            </a:r>
            <a:endParaRPr b="1" i="0" sz="600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89984318e8_0_1310"/>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t/>
            </a:r>
            <a:endParaRPr i="0" sz="100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If you want to know where to go, you have to know where you are.</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i="0" sz="100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g289984318e8_0_1304"/>
          <p:cNvPicPr preferRelativeResize="0"/>
          <p:nvPr/>
        </p:nvPicPr>
        <p:blipFill rotWithShape="1">
          <a:blip r:embed="rId3">
            <a:alphaModFix/>
          </a:blip>
          <a:srcRect b="0" l="0" r="0" t="16275"/>
          <a:stretch/>
        </p:blipFill>
        <p:spPr>
          <a:xfrm>
            <a:off x="0" y="0"/>
            <a:ext cx="9144003" cy="5186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289984318e8_0_190"/>
          <p:cNvSpPr txBox="1"/>
          <p:nvPr>
            <p:ph type="title"/>
          </p:nvPr>
        </p:nvSpPr>
        <p:spPr>
          <a:xfrm>
            <a:off x="1015675" y="2323613"/>
            <a:ext cx="7143600" cy="1956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3600">
                <a:latin typeface="Calibri"/>
                <a:ea typeface="Calibri"/>
                <a:cs typeface="Calibri"/>
                <a:sym typeface="Calibri"/>
              </a:rPr>
              <a:t>“Organizations built on static, immovable, uneditable systems will find themselves in the dustbin of history.”</a:t>
            </a:r>
            <a:endParaRPr b="1" i="0" sz="3600">
              <a:latin typeface="Calibri"/>
              <a:ea typeface="Calibri"/>
              <a:cs typeface="Calibri"/>
              <a:sym typeface="Calibri"/>
            </a:endParaRPr>
          </a:p>
          <a:p>
            <a:pPr indent="0" lvl="0" marL="0" rtl="0" algn="ctr">
              <a:lnSpc>
                <a:spcPct val="50000"/>
              </a:lnSpc>
              <a:spcBef>
                <a:spcPts val="0"/>
              </a:spcBef>
              <a:spcAft>
                <a:spcPts val="0"/>
              </a:spcAft>
              <a:buSzPts val="3000"/>
              <a:buNone/>
            </a:pPr>
            <a:r>
              <a:t/>
            </a:r>
            <a:endParaRPr b="1" i="0" sz="3600">
              <a:latin typeface="Calibri"/>
              <a:ea typeface="Calibri"/>
              <a:cs typeface="Calibri"/>
              <a:sym typeface="Calibri"/>
            </a:endParaRPr>
          </a:p>
          <a:p>
            <a:pPr indent="0" lvl="0" marL="0" rtl="0" algn="ctr">
              <a:lnSpc>
                <a:spcPct val="90000"/>
              </a:lnSpc>
              <a:spcBef>
                <a:spcPts val="0"/>
              </a:spcBef>
              <a:spcAft>
                <a:spcPts val="0"/>
              </a:spcAft>
              <a:buSzPts val="3000"/>
              <a:buNone/>
            </a:pPr>
            <a:r>
              <a:rPr b="1" i="0" lang="en-US" sz="1800">
                <a:latin typeface="Calibri"/>
                <a:ea typeface="Calibri"/>
                <a:cs typeface="Calibri"/>
                <a:sym typeface="Calibri"/>
              </a:rPr>
              <a:t>- Eric Von Hippel</a:t>
            </a:r>
            <a:endParaRPr b="1" i="0" sz="1800">
              <a:latin typeface="Calibri"/>
              <a:ea typeface="Calibri"/>
              <a:cs typeface="Calibri"/>
              <a:sym typeface="Calibri"/>
            </a:endParaRPr>
          </a:p>
          <a:p>
            <a:pPr indent="0" lvl="0" marL="0" rtl="0" algn="ctr">
              <a:lnSpc>
                <a:spcPct val="90000"/>
              </a:lnSpc>
              <a:spcBef>
                <a:spcPts val="0"/>
              </a:spcBef>
              <a:spcAft>
                <a:spcPts val="0"/>
              </a:spcAft>
              <a:buClr>
                <a:srgbClr val="000000"/>
              </a:buClr>
              <a:buSzPts val="3000"/>
              <a:buFont typeface="Arial"/>
              <a:buNone/>
            </a:pPr>
            <a:r>
              <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g289984318e8_0_1321"/>
          <p:cNvPicPr preferRelativeResize="0"/>
          <p:nvPr/>
        </p:nvPicPr>
        <p:blipFill rotWithShape="1">
          <a:blip r:embed="rId3">
            <a:alphaModFix/>
          </a:blip>
          <a:srcRect b="0" l="0" r="0" t="0"/>
          <a:stretch/>
        </p:blipFill>
        <p:spPr>
          <a:xfrm>
            <a:off x="0" y="0"/>
            <a:ext cx="9144003" cy="5143500"/>
          </a:xfrm>
          <a:prstGeom prst="rect">
            <a:avLst/>
          </a:prstGeom>
          <a:noFill/>
          <a:ln>
            <a:noFill/>
          </a:ln>
        </p:spPr>
      </p:pic>
      <p:pic>
        <p:nvPicPr>
          <p:cNvPr id="465" name="Google Shape;465;g289984318e8_0_1321"/>
          <p:cNvPicPr preferRelativeResize="0"/>
          <p:nvPr/>
        </p:nvPicPr>
        <p:blipFill>
          <a:blip r:embed="rId4">
            <a:alphaModFix/>
          </a:blip>
          <a:stretch>
            <a:fillRect/>
          </a:stretch>
        </p:blipFill>
        <p:spPr>
          <a:xfrm>
            <a:off x="8524318" y="4546600"/>
            <a:ext cx="534057" cy="5275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30b9bbd21c7_0_80"/>
          <p:cNvSpPr txBox="1"/>
          <p:nvPr>
            <p:ph type="title"/>
          </p:nvPr>
        </p:nvSpPr>
        <p:spPr>
          <a:xfrm>
            <a:off x="1000125" y="2684475"/>
            <a:ext cx="7143600" cy="1587600"/>
          </a:xfrm>
          <a:prstGeom prst="rect">
            <a:avLst/>
          </a:prstGeom>
          <a:noFill/>
          <a:ln>
            <a:noFill/>
          </a:ln>
        </p:spPr>
        <p:txBody>
          <a:bodyPr anchorCtr="0" anchor="ctr" bIns="0" lIns="0" spcFirstLastPara="1" rIns="0" wrap="square" tIns="0">
            <a:noAutofit/>
          </a:bodyPr>
          <a:lstStyle/>
          <a:p>
            <a:pPr indent="-381000" lvl="0" marL="457200" rtl="0" algn="l">
              <a:lnSpc>
                <a:spcPct val="90000"/>
              </a:lnSpc>
              <a:spcBef>
                <a:spcPts val="0"/>
              </a:spcBef>
              <a:spcAft>
                <a:spcPts val="0"/>
              </a:spcAft>
              <a:buSzPts val="2400"/>
              <a:buFont typeface="Calibri"/>
              <a:buChar char="●"/>
            </a:pPr>
            <a:r>
              <a:rPr b="1" i="0" lang="en-US" sz="2400">
                <a:latin typeface="Calibri"/>
                <a:ea typeface="Calibri"/>
                <a:cs typeface="Calibri"/>
                <a:sym typeface="Calibri"/>
              </a:rPr>
              <a:t>Nearly 2000 participants </a:t>
            </a:r>
            <a:endParaRPr b="1" i="0" sz="2400">
              <a:latin typeface="Calibri"/>
              <a:ea typeface="Calibri"/>
              <a:cs typeface="Calibri"/>
              <a:sym typeface="Calibri"/>
            </a:endParaRPr>
          </a:p>
          <a:p>
            <a:pPr indent="0" lvl="0" marL="457200" rtl="0" algn="l">
              <a:lnSpc>
                <a:spcPct val="90000"/>
              </a:lnSpc>
              <a:spcBef>
                <a:spcPts val="0"/>
              </a:spcBef>
              <a:spcAft>
                <a:spcPts val="0"/>
              </a:spcAft>
              <a:buSzPts val="3000"/>
              <a:buNone/>
            </a:pPr>
            <a:r>
              <a:t/>
            </a:r>
            <a:endParaRPr b="1" i="0" sz="2400">
              <a:latin typeface="Calibri"/>
              <a:ea typeface="Calibri"/>
              <a:cs typeface="Calibri"/>
              <a:sym typeface="Calibri"/>
            </a:endParaRPr>
          </a:p>
          <a:p>
            <a:pPr indent="-381000" lvl="0" marL="457200" rtl="0" algn="l">
              <a:lnSpc>
                <a:spcPct val="90000"/>
              </a:lnSpc>
              <a:spcBef>
                <a:spcPts val="0"/>
              </a:spcBef>
              <a:spcAft>
                <a:spcPts val="0"/>
              </a:spcAft>
              <a:buSzPts val="2400"/>
              <a:buFont typeface="Calibri"/>
              <a:buChar char="●"/>
            </a:pPr>
            <a:r>
              <a:rPr b="1" i="0" lang="en-US" sz="2400">
                <a:latin typeface="Calibri"/>
                <a:ea typeface="Calibri"/>
                <a:cs typeface="Calibri"/>
                <a:sym typeface="Calibri"/>
              </a:rPr>
              <a:t>47% worry that advancements in AI within the next 5 years will cause them to lose their jobs.</a:t>
            </a:r>
            <a:endParaRPr b="1" i="0" sz="2400">
              <a:latin typeface="Calibri"/>
              <a:ea typeface="Calibri"/>
              <a:cs typeface="Calibri"/>
              <a:sym typeface="Calibri"/>
            </a:endParaRPr>
          </a:p>
          <a:p>
            <a:pPr indent="0" lvl="0" marL="457200" rtl="0" algn="l">
              <a:lnSpc>
                <a:spcPct val="90000"/>
              </a:lnSpc>
              <a:spcBef>
                <a:spcPts val="0"/>
              </a:spcBef>
              <a:spcAft>
                <a:spcPts val="0"/>
              </a:spcAft>
              <a:buSzPts val="3000"/>
              <a:buNone/>
            </a:pPr>
            <a:r>
              <a:t/>
            </a:r>
            <a:endParaRPr b="1" i="0" sz="2400">
              <a:latin typeface="Calibri"/>
              <a:ea typeface="Calibri"/>
              <a:cs typeface="Calibri"/>
              <a:sym typeface="Calibri"/>
            </a:endParaRPr>
          </a:p>
          <a:p>
            <a:pPr indent="-381000" lvl="0" marL="457200" rtl="0" algn="l">
              <a:lnSpc>
                <a:spcPct val="90000"/>
              </a:lnSpc>
              <a:spcBef>
                <a:spcPts val="0"/>
              </a:spcBef>
              <a:spcAft>
                <a:spcPts val="0"/>
              </a:spcAft>
              <a:buSzPts val="2400"/>
              <a:buFont typeface="Calibri"/>
              <a:buChar char="●"/>
            </a:pPr>
            <a:r>
              <a:rPr b="1" i="0" lang="en-US" sz="2400">
                <a:latin typeface="Calibri"/>
                <a:ea typeface="Calibri"/>
                <a:cs typeface="Calibri"/>
                <a:sym typeface="Calibri"/>
              </a:rPr>
              <a:t>66% of leaders would not hire someone without some AI skills</a:t>
            </a:r>
            <a:endParaRPr b="1" i="0" sz="2400">
              <a:latin typeface="Calibri"/>
              <a:ea typeface="Calibri"/>
              <a:cs typeface="Calibri"/>
              <a:sym typeface="Calibri"/>
            </a:endParaRPr>
          </a:p>
          <a:p>
            <a:pPr indent="0" lvl="0" marL="457200" rtl="0" algn="l">
              <a:lnSpc>
                <a:spcPct val="90000"/>
              </a:lnSpc>
              <a:spcBef>
                <a:spcPts val="0"/>
              </a:spcBef>
              <a:spcAft>
                <a:spcPts val="0"/>
              </a:spcAft>
              <a:buSzPts val="3000"/>
              <a:buNone/>
            </a:pPr>
            <a:r>
              <a:t/>
            </a:r>
            <a:endParaRPr b="1" i="0" sz="2400">
              <a:latin typeface="Calibri"/>
              <a:ea typeface="Calibri"/>
              <a:cs typeface="Calibri"/>
              <a:sym typeface="Calibri"/>
            </a:endParaRPr>
          </a:p>
          <a:p>
            <a:pPr indent="-381000" lvl="0" marL="457200" rtl="0" algn="l">
              <a:lnSpc>
                <a:spcPct val="90000"/>
              </a:lnSpc>
              <a:spcBef>
                <a:spcPts val="0"/>
              </a:spcBef>
              <a:spcAft>
                <a:spcPts val="0"/>
              </a:spcAft>
              <a:buSzPts val="2400"/>
              <a:buFont typeface="Calibri"/>
              <a:buChar char="●"/>
            </a:pPr>
            <a:r>
              <a:rPr b="1" i="0" lang="en-US" sz="2400">
                <a:latin typeface="Calibri"/>
                <a:ea typeface="Calibri"/>
                <a:cs typeface="Calibri"/>
                <a:sym typeface="Calibri"/>
              </a:rPr>
              <a:t>77% of leaders are more likely to hire a less experienced candidate with AI skills than a more experienced one without them</a:t>
            </a:r>
            <a:endParaRPr b="1" i="0" sz="24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24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i="0" sz="2400"/>
          </a:p>
          <a:p>
            <a:pPr indent="0" lvl="0" marL="0" rtl="0" algn="ctr">
              <a:lnSpc>
                <a:spcPct val="90000"/>
              </a:lnSpc>
              <a:spcBef>
                <a:spcPts val="0"/>
              </a:spcBef>
              <a:spcAft>
                <a:spcPts val="0"/>
              </a:spcAft>
              <a:buSzPts val="3000"/>
              <a:buNone/>
            </a:pPr>
            <a:r>
              <a:t/>
            </a:r>
            <a:endParaRPr i="0" sz="2400"/>
          </a:p>
        </p:txBody>
      </p:sp>
      <p:sp>
        <p:nvSpPr>
          <p:cNvPr id="471" name="Google Shape;471;g30b9bbd21c7_0_80"/>
          <p:cNvSpPr txBox="1"/>
          <p:nvPr/>
        </p:nvSpPr>
        <p:spPr>
          <a:xfrm>
            <a:off x="1000125" y="0"/>
            <a:ext cx="41901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Calibri"/>
                <a:ea typeface="Calibri"/>
                <a:cs typeface="Calibri"/>
                <a:sym typeface="Calibri"/>
              </a:rPr>
              <a:t>Results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30b9bbd21c7_0_101"/>
          <p:cNvSpPr txBox="1"/>
          <p:nvPr>
            <p:ph type="title"/>
          </p:nvPr>
        </p:nvSpPr>
        <p:spPr>
          <a:xfrm>
            <a:off x="1000125" y="1205200"/>
            <a:ext cx="7143600" cy="3828900"/>
          </a:xfrm>
          <a:prstGeom prst="rect">
            <a:avLst/>
          </a:prstGeom>
          <a:noFill/>
          <a:ln>
            <a:noFill/>
          </a:ln>
        </p:spPr>
        <p:txBody>
          <a:bodyPr anchorCtr="0" anchor="ctr" bIns="0" lIns="0" spcFirstLastPara="1" rIns="0" wrap="square" tIns="0">
            <a:noAutofit/>
          </a:bodyPr>
          <a:lstStyle/>
          <a:p>
            <a:pPr indent="-361950" lvl="0" marL="457200" rtl="0" algn="l">
              <a:lnSpc>
                <a:spcPct val="90000"/>
              </a:lnSpc>
              <a:spcBef>
                <a:spcPts val="0"/>
              </a:spcBef>
              <a:spcAft>
                <a:spcPts val="0"/>
              </a:spcAft>
              <a:buSzPts val="2100"/>
              <a:buFont typeface="Calibri"/>
              <a:buChar char="●"/>
            </a:pPr>
            <a:r>
              <a:rPr b="1" i="0" lang="en-US" sz="2100">
                <a:latin typeface="Calibri"/>
                <a:ea typeface="Calibri"/>
                <a:cs typeface="Calibri"/>
                <a:sym typeface="Calibri"/>
              </a:rPr>
              <a:t>The learning path is unclear</a:t>
            </a:r>
            <a:endParaRPr b="1" i="0" sz="2100">
              <a:latin typeface="Calibri"/>
              <a:ea typeface="Calibri"/>
              <a:cs typeface="Calibri"/>
              <a:sym typeface="Calibri"/>
            </a:endParaRPr>
          </a:p>
          <a:p>
            <a:pPr indent="0" lvl="0" marL="457200" rtl="0" algn="l">
              <a:lnSpc>
                <a:spcPct val="90000"/>
              </a:lnSpc>
              <a:spcBef>
                <a:spcPts val="0"/>
              </a:spcBef>
              <a:spcAft>
                <a:spcPts val="0"/>
              </a:spcAft>
              <a:buSzPts val="3000"/>
              <a:buNone/>
            </a:pPr>
            <a:r>
              <a:t/>
            </a:r>
            <a:endParaRPr b="1" i="0" sz="2100">
              <a:latin typeface="Calibri"/>
              <a:ea typeface="Calibri"/>
              <a:cs typeface="Calibri"/>
              <a:sym typeface="Calibri"/>
            </a:endParaRPr>
          </a:p>
          <a:p>
            <a:pPr indent="-361950" lvl="0" marL="457200" rtl="0" algn="l">
              <a:lnSpc>
                <a:spcPct val="90000"/>
              </a:lnSpc>
              <a:spcBef>
                <a:spcPts val="0"/>
              </a:spcBef>
              <a:spcAft>
                <a:spcPts val="0"/>
              </a:spcAft>
              <a:buSzPts val="2100"/>
              <a:buFont typeface="Calibri"/>
              <a:buChar char="●"/>
            </a:pPr>
            <a:r>
              <a:rPr b="1" i="0" lang="en-US" sz="2100">
                <a:latin typeface="Calibri"/>
                <a:ea typeface="Calibri"/>
                <a:cs typeface="Calibri"/>
                <a:sym typeface="Calibri"/>
              </a:rPr>
              <a:t>GenAI landscape is overwhelming. People feel overwhelmed by all the AI tools that keep popping up</a:t>
            </a:r>
            <a:endParaRPr b="1" i="0" sz="2100">
              <a:latin typeface="Calibri"/>
              <a:ea typeface="Calibri"/>
              <a:cs typeface="Calibri"/>
              <a:sym typeface="Calibri"/>
            </a:endParaRPr>
          </a:p>
          <a:p>
            <a:pPr indent="0" lvl="0" marL="457200" rtl="0" algn="l">
              <a:lnSpc>
                <a:spcPct val="90000"/>
              </a:lnSpc>
              <a:spcBef>
                <a:spcPts val="0"/>
              </a:spcBef>
              <a:spcAft>
                <a:spcPts val="0"/>
              </a:spcAft>
              <a:buSzPts val="3000"/>
              <a:buNone/>
            </a:pPr>
            <a:r>
              <a:t/>
            </a:r>
            <a:endParaRPr b="1" i="0" sz="2100">
              <a:latin typeface="Calibri"/>
              <a:ea typeface="Calibri"/>
              <a:cs typeface="Calibri"/>
              <a:sym typeface="Calibri"/>
            </a:endParaRPr>
          </a:p>
          <a:p>
            <a:pPr indent="-361950" lvl="0" marL="457200" rtl="0" algn="l">
              <a:lnSpc>
                <a:spcPct val="90000"/>
              </a:lnSpc>
              <a:spcBef>
                <a:spcPts val="0"/>
              </a:spcBef>
              <a:spcAft>
                <a:spcPts val="0"/>
              </a:spcAft>
              <a:buSzPts val="2100"/>
              <a:buFont typeface="Calibri"/>
              <a:buChar char="●"/>
            </a:pPr>
            <a:r>
              <a:rPr b="1" i="0" lang="en-US" sz="2100">
                <a:latin typeface="Calibri"/>
                <a:ea typeface="Calibri"/>
                <a:cs typeface="Calibri"/>
                <a:sym typeface="Calibri"/>
              </a:rPr>
              <a:t>Neither companies nor individuals know how to measure their starting point.</a:t>
            </a:r>
            <a:endParaRPr b="1" i="0" sz="2100">
              <a:latin typeface="Calibri"/>
              <a:ea typeface="Calibri"/>
              <a:cs typeface="Calibri"/>
              <a:sym typeface="Calibri"/>
            </a:endParaRPr>
          </a:p>
          <a:p>
            <a:pPr indent="0" lvl="0" marL="457200" rtl="0" algn="l">
              <a:lnSpc>
                <a:spcPct val="90000"/>
              </a:lnSpc>
              <a:spcBef>
                <a:spcPts val="0"/>
              </a:spcBef>
              <a:spcAft>
                <a:spcPts val="0"/>
              </a:spcAft>
              <a:buSzPts val="3000"/>
              <a:buNone/>
            </a:pPr>
            <a:r>
              <a:t/>
            </a:r>
            <a:endParaRPr b="1" i="0" sz="2100">
              <a:latin typeface="Calibri"/>
              <a:ea typeface="Calibri"/>
              <a:cs typeface="Calibri"/>
              <a:sym typeface="Calibri"/>
            </a:endParaRPr>
          </a:p>
          <a:p>
            <a:pPr indent="-361950" lvl="0" marL="457200" rtl="0" algn="l">
              <a:lnSpc>
                <a:spcPct val="90000"/>
              </a:lnSpc>
              <a:spcBef>
                <a:spcPts val="0"/>
              </a:spcBef>
              <a:spcAft>
                <a:spcPts val="0"/>
              </a:spcAft>
              <a:buSzPts val="2100"/>
              <a:buFont typeface="Calibri"/>
              <a:buChar char="●"/>
            </a:pPr>
            <a:r>
              <a:rPr b="1" i="0" lang="en-US" sz="2100">
                <a:latin typeface="Calibri"/>
                <a:ea typeface="Calibri"/>
                <a:cs typeface="Calibri"/>
                <a:sym typeface="Calibri"/>
              </a:rPr>
              <a:t>ChatGPT is the tip of the iceberg: Tools are changing rapidly and it’s hard to keep up with which to use.</a:t>
            </a:r>
            <a:endParaRPr b="1" i="0" sz="2100">
              <a:latin typeface="Calibri"/>
              <a:ea typeface="Calibri"/>
              <a:cs typeface="Calibri"/>
              <a:sym typeface="Calibri"/>
            </a:endParaRPr>
          </a:p>
          <a:p>
            <a:pPr indent="0" lvl="0" marL="457200" rtl="0" algn="l">
              <a:lnSpc>
                <a:spcPct val="90000"/>
              </a:lnSpc>
              <a:spcBef>
                <a:spcPts val="0"/>
              </a:spcBef>
              <a:spcAft>
                <a:spcPts val="0"/>
              </a:spcAft>
              <a:buSzPts val="3000"/>
              <a:buNone/>
            </a:pPr>
            <a:r>
              <a:t/>
            </a:r>
            <a:endParaRPr b="1" i="0" sz="21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i="0" sz="1800"/>
          </a:p>
          <a:p>
            <a:pPr indent="0" lvl="0" marL="0" rtl="0" algn="ctr">
              <a:lnSpc>
                <a:spcPct val="90000"/>
              </a:lnSpc>
              <a:spcBef>
                <a:spcPts val="0"/>
              </a:spcBef>
              <a:spcAft>
                <a:spcPts val="0"/>
              </a:spcAft>
              <a:buSzPts val="3000"/>
              <a:buNone/>
            </a:pPr>
            <a:r>
              <a:t/>
            </a:r>
            <a:endParaRPr i="0" sz="1800"/>
          </a:p>
          <a:p>
            <a:pPr indent="0" lvl="0" marL="0" rtl="0" algn="ctr">
              <a:lnSpc>
                <a:spcPct val="90000"/>
              </a:lnSpc>
              <a:spcBef>
                <a:spcPts val="0"/>
              </a:spcBef>
              <a:spcAft>
                <a:spcPts val="0"/>
              </a:spcAft>
              <a:buSzPts val="3000"/>
              <a:buNone/>
            </a:pPr>
            <a:r>
              <a:t/>
            </a:r>
            <a:endParaRPr i="0" sz="1800"/>
          </a:p>
        </p:txBody>
      </p:sp>
      <p:sp>
        <p:nvSpPr>
          <p:cNvPr id="477" name="Google Shape;477;g30b9bbd21c7_0_101"/>
          <p:cNvSpPr txBox="1"/>
          <p:nvPr/>
        </p:nvSpPr>
        <p:spPr>
          <a:xfrm>
            <a:off x="1000125" y="0"/>
            <a:ext cx="55896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Calibri"/>
                <a:ea typeface="Calibri"/>
                <a:cs typeface="Calibri"/>
                <a:sym typeface="Calibri"/>
              </a:rPr>
              <a:t>Results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g289984318e8_0_1412"/>
          <p:cNvSpPr txBox="1"/>
          <p:nvPr/>
        </p:nvSpPr>
        <p:spPr>
          <a:xfrm>
            <a:off x="2286000" y="285750"/>
            <a:ext cx="4572000" cy="4572000"/>
          </a:xfrm>
          <a:prstGeom prst="rect">
            <a:avLst/>
          </a:prstGeom>
          <a:noFill/>
          <a:ln>
            <a:noFill/>
          </a:ln>
        </p:spPr>
        <p:txBody>
          <a:bodyPr anchorCtr="0" anchor="t" bIns="0" lIns="0" spcFirstLastPara="1" rIns="0" wrap="square" tIns="381000">
            <a:noAutofit/>
          </a:bodyPr>
          <a:lstStyle/>
          <a:p>
            <a:pPr indent="0" lvl="0" marL="0" marR="0" rtl="0" algn="ctr">
              <a:lnSpc>
                <a:spcPct val="80000"/>
              </a:lnSpc>
              <a:spcBef>
                <a:spcPts val="0"/>
              </a:spcBef>
              <a:spcAft>
                <a:spcPts val="0"/>
              </a:spcAft>
              <a:buClr>
                <a:schemeClr val="accent1"/>
              </a:buClr>
              <a:buSzPts val="1100"/>
              <a:buFont typeface="Lato"/>
              <a:buNone/>
            </a:pPr>
            <a:r>
              <a:rPr b="1" i="0" lang="en-US" sz="35000" u="none" cap="none" strike="noStrike">
                <a:solidFill>
                  <a:srgbClr val="434343"/>
                </a:solidFill>
                <a:latin typeface="Open Sans"/>
                <a:ea typeface="Open Sans"/>
                <a:cs typeface="Open Sans"/>
                <a:sym typeface="Open Sans"/>
              </a:rPr>
              <a:t>3</a:t>
            </a:r>
            <a:endParaRPr b="1" i="0" sz="35000" u="none" cap="none" strike="noStrike">
              <a:solidFill>
                <a:srgbClr val="434343"/>
              </a:solidFill>
              <a:latin typeface="Open Sans"/>
              <a:ea typeface="Open Sans"/>
              <a:cs typeface="Open Sans"/>
              <a:sym typeface="Open Sans"/>
            </a:endParaRPr>
          </a:p>
        </p:txBody>
      </p:sp>
      <p:sp>
        <p:nvSpPr>
          <p:cNvPr id="483" name="Google Shape;483;g289984318e8_0_1412"/>
          <p:cNvSpPr txBox="1"/>
          <p:nvPr>
            <p:ph type="title"/>
          </p:nvPr>
        </p:nvSpPr>
        <p:spPr>
          <a:xfrm>
            <a:off x="1000197" y="556638"/>
            <a:ext cx="7143600" cy="3801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lt1"/>
              </a:buClr>
              <a:buSzPts val="3000"/>
              <a:buNone/>
            </a:pPr>
            <a:r>
              <a:rPr b="1" i="0" lang="en-US" sz="6000">
                <a:latin typeface="Calibri"/>
                <a:ea typeface="Calibri"/>
                <a:cs typeface="Calibri"/>
                <a:sym typeface="Calibri"/>
              </a:rPr>
              <a:t>Learn</a:t>
            </a:r>
            <a:endParaRPr b="1" i="0" sz="600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g30b9bbd21c7_0_128"/>
          <p:cNvPicPr preferRelativeResize="0"/>
          <p:nvPr/>
        </p:nvPicPr>
        <p:blipFill rotWithShape="1">
          <a:blip r:embed="rId3">
            <a:alphaModFix/>
          </a:blip>
          <a:srcRect b="0" l="0" r="0" t="0"/>
          <a:stretch/>
        </p:blipFill>
        <p:spPr>
          <a:xfrm>
            <a:off x="3523550" y="1024763"/>
            <a:ext cx="2096890" cy="309397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g289984318e8_0_1421"/>
          <p:cNvPicPr preferRelativeResize="0"/>
          <p:nvPr/>
        </p:nvPicPr>
        <p:blipFill rotWithShape="1">
          <a:blip r:embed="rId3">
            <a:alphaModFix/>
          </a:blip>
          <a:srcRect b="0" l="0" r="0" t="0"/>
          <a:stretch/>
        </p:blipFill>
        <p:spPr>
          <a:xfrm>
            <a:off x="3299343" y="959009"/>
            <a:ext cx="2545308" cy="3296687"/>
          </a:xfrm>
          <a:prstGeom prst="rect">
            <a:avLst/>
          </a:prstGeom>
          <a:noFill/>
          <a:ln>
            <a:noFill/>
          </a:ln>
        </p:spPr>
      </p:pic>
      <p:pic>
        <p:nvPicPr>
          <p:cNvPr id="494" name="Google Shape;494;g289984318e8_0_1421"/>
          <p:cNvPicPr preferRelativeResize="0"/>
          <p:nvPr/>
        </p:nvPicPr>
        <p:blipFill rotWithShape="1">
          <a:blip r:embed="rId4">
            <a:alphaModFix/>
          </a:blip>
          <a:srcRect b="0" l="0" r="0" t="0"/>
          <a:stretch/>
        </p:blipFill>
        <p:spPr>
          <a:xfrm>
            <a:off x="8530125" y="4431426"/>
            <a:ext cx="473050" cy="4730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g2feb5b140a0_0_840"/>
          <p:cNvPicPr preferRelativeResize="0"/>
          <p:nvPr/>
        </p:nvPicPr>
        <p:blipFill rotWithShape="1">
          <a:blip r:embed="rId3">
            <a:alphaModFix/>
          </a:blip>
          <a:srcRect b="0" l="0" r="0" t="0"/>
          <a:stretch/>
        </p:blipFill>
        <p:spPr>
          <a:xfrm>
            <a:off x="0" y="0"/>
            <a:ext cx="9144003"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g2feb5b140a0_0_844"/>
          <p:cNvPicPr preferRelativeResize="0"/>
          <p:nvPr/>
        </p:nvPicPr>
        <p:blipFill rotWithShape="1">
          <a:blip r:embed="rId3">
            <a:alphaModFix/>
          </a:blip>
          <a:srcRect b="0" l="0" r="0" t="0"/>
          <a:stretch/>
        </p:blipFill>
        <p:spPr>
          <a:xfrm>
            <a:off x="-41625" y="0"/>
            <a:ext cx="9185623" cy="514350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g2feb5b140a0_0_848"/>
          <p:cNvPicPr preferRelativeResize="0"/>
          <p:nvPr/>
        </p:nvPicPr>
        <p:blipFill rotWithShape="1">
          <a:blip r:embed="rId3">
            <a:alphaModFix/>
          </a:blip>
          <a:srcRect b="0" l="0" r="0" t="0"/>
          <a:stretch/>
        </p:blipFill>
        <p:spPr>
          <a:xfrm>
            <a:off x="0" y="0"/>
            <a:ext cx="9144003" cy="5143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289984318e8_0_1516"/>
          <p:cNvSpPr txBox="1"/>
          <p:nvPr/>
        </p:nvSpPr>
        <p:spPr>
          <a:xfrm>
            <a:off x="2476500" y="285750"/>
            <a:ext cx="4572000" cy="4572000"/>
          </a:xfrm>
          <a:prstGeom prst="rect">
            <a:avLst/>
          </a:prstGeom>
          <a:noFill/>
          <a:ln>
            <a:noFill/>
          </a:ln>
        </p:spPr>
        <p:txBody>
          <a:bodyPr anchorCtr="0" anchor="t" bIns="0" lIns="0" spcFirstLastPara="1" rIns="0" wrap="square" tIns="381000">
            <a:noAutofit/>
          </a:bodyPr>
          <a:lstStyle/>
          <a:p>
            <a:pPr indent="0" lvl="0" marL="0" marR="0" rtl="0" algn="ctr">
              <a:lnSpc>
                <a:spcPct val="80000"/>
              </a:lnSpc>
              <a:spcBef>
                <a:spcPts val="0"/>
              </a:spcBef>
              <a:spcAft>
                <a:spcPts val="0"/>
              </a:spcAft>
              <a:buClr>
                <a:schemeClr val="accent1"/>
              </a:buClr>
              <a:buSzPts val="1100"/>
              <a:buFont typeface="Lato"/>
              <a:buNone/>
            </a:pPr>
            <a:r>
              <a:rPr b="1" i="0" lang="en-US" sz="35000" u="none" cap="none" strike="noStrike">
                <a:solidFill>
                  <a:srgbClr val="434343"/>
                </a:solidFill>
                <a:latin typeface="Open Sans"/>
                <a:ea typeface="Open Sans"/>
                <a:cs typeface="Open Sans"/>
                <a:sym typeface="Open Sans"/>
              </a:rPr>
              <a:t>4</a:t>
            </a:r>
            <a:endParaRPr b="1" i="0" sz="35000" u="none" cap="none" strike="noStrike">
              <a:solidFill>
                <a:srgbClr val="434343"/>
              </a:solidFill>
              <a:latin typeface="Open Sans"/>
              <a:ea typeface="Open Sans"/>
              <a:cs typeface="Open Sans"/>
              <a:sym typeface="Open Sans"/>
            </a:endParaRPr>
          </a:p>
        </p:txBody>
      </p:sp>
      <p:sp>
        <p:nvSpPr>
          <p:cNvPr id="515" name="Google Shape;515;g289984318e8_0_1516"/>
          <p:cNvSpPr txBox="1"/>
          <p:nvPr>
            <p:ph type="title"/>
          </p:nvPr>
        </p:nvSpPr>
        <p:spPr>
          <a:xfrm>
            <a:off x="1190622" y="782788"/>
            <a:ext cx="7143600" cy="3801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lt1"/>
              </a:buClr>
              <a:buSzPts val="3000"/>
              <a:buNone/>
            </a:pPr>
            <a:r>
              <a:rPr b="1" i="0" lang="en-US" sz="6000">
                <a:latin typeface="Calibri"/>
                <a:ea typeface="Calibri"/>
                <a:cs typeface="Calibri"/>
                <a:sym typeface="Calibri"/>
              </a:rPr>
              <a:t>Experiment</a:t>
            </a:r>
            <a:endParaRPr b="1" i="0" sz="60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2feb5b140a0_0_301"/>
          <p:cNvSpPr txBox="1"/>
          <p:nvPr>
            <p:ph type="title"/>
          </p:nvPr>
        </p:nvSpPr>
        <p:spPr>
          <a:xfrm>
            <a:off x="1085925" y="828300"/>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Yet, i</a:t>
            </a:r>
            <a:r>
              <a:rPr b="1" i="0" lang="en-US" sz="6000">
                <a:latin typeface="Calibri"/>
                <a:ea typeface="Calibri"/>
                <a:cs typeface="Calibri"/>
                <a:sym typeface="Calibri"/>
                <a:extLst>
                  <a:ext uri="http://customooxmlschemas.google.com/">
                    <go:slidesCustomData xmlns:go="http://customooxmlschemas.google.com/" textRoundtripDataId="0"/>
                  </a:ext>
                </a:extLst>
              </a:rPr>
              <a:t>ncumbent</a:t>
            </a:r>
            <a:r>
              <a:rPr b="1" i="0" lang="en-US" sz="6000">
                <a:latin typeface="Calibri"/>
                <a:ea typeface="Calibri"/>
                <a:cs typeface="Calibri"/>
                <a:sym typeface="Calibri"/>
              </a:rPr>
              <a:t> organizations never see it coming.</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g289984318e8_0_1521"/>
          <p:cNvPicPr preferRelativeResize="0"/>
          <p:nvPr/>
        </p:nvPicPr>
        <p:blipFill rotWithShape="1">
          <a:blip r:embed="rId3">
            <a:alphaModFix/>
          </a:blip>
          <a:srcRect b="0" l="0" r="0" t="0"/>
          <a:stretch/>
        </p:blipFill>
        <p:spPr>
          <a:xfrm>
            <a:off x="12277" y="0"/>
            <a:ext cx="9131723" cy="514350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g289984318e8_0_1526"/>
          <p:cNvPicPr preferRelativeResize="0"/>
          <p:nvPr/>
        </p:nvPicPr>
        <p:blipFill rotWithShape="1">
          <a:blip r:embed="rId3">
            <a:alphaModFix/>
          </a:blip>
          <a:srcRect b="0" l="0" r="0" t="0"/>
          <a:stretch/>
        </p:blipFill>
        <p:spPr>
          <a:xfrm>
            <a:off x="-117050" y="0"/>
            <a:ext cx="9261050" cy="523805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g289984318e8_0_1531"/>
          <p:cNvPicPr preferRelativeResize="0"/>
          <p:nvPr/>
        </p:nvPicPr>
        <p:blipFill rotWithShape="1">
          <a:blip r:embed="rId3">
            <a:alphaModFix/>
          </a:blip>
          <a:srcRect b="0" l="0" r="0" t="0"/>
          <a:stretch/>
        </p:blipFill>
        <p:spPr>
          <a:xfrm>
            <a:off x="6149" y="0"/>
            <a:ext cx="9131714" cy="514350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g289984318e8_0_1536"/>
          <p:cNvPicPr preferRelativeResize="0"/>
          <p:nvPr/>
        </p:nvPicPr>
        <p:blipFill rotWithShape="1">
          <a:blip r:embed="rId3">
            <a:alphaModFix/>
          </a:blip>
          <a:srcRect b="0" l="0" r="0" t="0"/>
          <a:stretch/>
        </p:blipFill>
        <p:spPr>
          <a:xfrm>
            <a:off x="-44500" y="0"/>
            <a:ext cx="9143999" cy="514350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g289984318e8_0_1541"/>
          <p:cNvPicPr preferRelativeResize="0"/>
          <p:nvPr/>
        </p:nvPicPr>
        <p:blipFill rotWithShape="1">
          <a:blip r:embed="rId3">
            <a:alphaModFix/>
          </a:blip>
          <a:srcRect b="0" l="0" r="0" t="0"/>
          <a:stretch/>
        </p:blipFill>
        <p:spPr>
          <a:xfrm>
            <a:off x="35050" y="0"/>
            <a:ext cx="9144000" cy="516615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g300cf838260_0_561"/>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289984318e8_0_1633"/>
          <p:cNvSpPr txBox="1"/>
          <p:nvPr/>
        </p:nvSpPr>
        <p:spPr>
          <a:xfrm>
            <a:off x="2476500" y="285750"/>
            <a:ext cx="4572000" cy="4572000"/>
          </a:xfrm>
          <a:prstGeom prst="rect">
            <a:avLst/>
          </a:prstGeom>
          <a:noFill/>
          <a:ln>
            <a:noFill/>
          </a:ln>
        </p:spPr>
        <p:txBody>
          <a:bodyPr anchorCtr="0" anchor="t" bIns="0" lIns="0" spcFirstLastPara="1" rIns="0" wrap="square" tIns="381000">
            <a:noAutofit/>
          </a:bodyPr>
          <a:lstStyle/>
          <a:p>
            <a:pPr indent="0" lvl="0" marL="0" marR="0" rtl="0" algn="ctr">
              <a:lnSpc>
                <a:spcPct val="80000"/>
              </a:lnSpc>
              <a:spcBef>
                <a:spcPts val="0"/>
              </a:spcBef>
              <a:spcAft>
                <a:spcPts val="0"/>
              </a:spcAft>
              <a:buClr>
                <a:schemeClr val="accent1"/>
              </a:buClr>
              <a:buSzPts val="1100"/>
              <a:buFont typeface="Lato"/>
              <a:buNone/>
            </a:pPr>
            <a:r>
              <a:rPr b="1" i="0" lang="en-US" sz="35000" u="none" cap="none" strike="noStrike">
                <a:solidFill>
                  <a:srgbClr val="434343"/>
                </a:solidFill>
                <a:latin typeface="Open Sans"/>
                <a:ea typeface="Open Sans"/>
                <a:cs typeface="Open Sans"/>
                <a:sym typeface="Open Sans"/>
              </a:rPr>
              <a:t>5</a:t>
            </a:r>
            <a:endParaRPr b="1" i="0" sz="35000" u="none" cap="none" strike="noStrike">
              <a:solidFill>
                <a:srgbClr val="434343"/>
              </a:solidFill>
              <a:latin typeface="Open Sans"/>
              <a:ea typeface="Open Sans"/>
              <a:cs typeface="Open Sans"/>
              <a:sym typeface="Open Sans"/>
            </a:endParaRPr>
          </a:p>
        </p:txBody>
      </p:sp>
      <p:sp>
        <p:nvSpPr>
          <p:cNvPr id="556" name="Google Shape;556;g289984318e8_0_1633"/>
          <p:cNvSpPr txBox="1"/>
          <p:nvPr>
            <p:ph type="title"/>
          </p:nvPr>
        </p:nvSpPr>
        <p:spPr>
          <a:xfrm>
            <a:off x="1190700" y="575899"/>
            <a:ext cx="7143600" cy="35115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lt1"/>
              </a:buClr>
              <a:buSzPts val="3000"/>
              <a:buNone/>
            </a:pPr>
            <a:r>
              <a:rPr b="1" i="0" lang="en-US" sz="6000">
                <a:latin typeface="Calibri"/>
                <a:ea typeface="Calibri"/>
                <a:cs typeface="Calibri"/>
                <a:sym typeface="Calibri"/>
              </a:rPr>
              <a:t>Build</a:t>
            </a:r>
            <a:endParaRPr b="1" i="0" sz="6000">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289984318e8_0_1638"/>
          <p:cNvSpPr txBox="1"/>
          <p:nvPr>
            <p:ph type="title"/>
          </p:nvPr>
        </p:nvSpPr>
        <p:spPr>
          <a:xfrm>
            <a:off x="916088" y="398175"/>
            <a:ext cx="7143600" cy="38127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Build a Networked Organization</a:t>
            </a:r>
            <a:endParaRPr b="1" sz="6000">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g289984318e8_0_1642"/>
          <p:cNvPicPr preferRelativeResize="0"/>
          <p:nvPr/>
        </p:nvPicPr>
        <p:blipFill rotWithShape="1">
          <a:blip r:embed="rId3">
            <a:alphaModFix/>
          </a:blip>
          <a:srcRect b="0" l="0" r="0" t="0"/>
          <a:stretch/>
        </p:blipFill>
        <p:spPr>
          <a:xfrm>
            <a:off x="2337159" y="1406694"/>
            <a:ext cx="4469671" cy="255371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289984318e8_0_1646"/>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000"/>
              <a:buNone/>
            </a:pPr>
            <a:r>
              <a:t/>
            </a:r>
            <a:endParaRPr i="0" sz="100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Build an External Talent Cloud</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i="0" sz="10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305e021d543_0_4"/>
          <p:cNvSpPr txBox="1"/>
          <p:nvPr>
            <p:ph type="title"/>
          </p:nvPr>
        </p:nvSpPr>
        <p:spPr>
          <a:xfrm>
            <a:off x="1000125" y="785175"/>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1897</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g2feb5b140a0_0_876"/>
          <p:cNvPicPr preferRelativeResize="0"/>
          <p:nvPr/>
        </p:nvPicPr>
        <p:blipFill rotWithShape="1">
          <a:blip r:embed="rId3">
            <a:alphaModFix/>
          </a:blip>
          <a:srcRect b="22731" l="0" r="0" t="25347"/>
          <a:stretch/>
        </p:blipFill>
        <p:spPr>
          <a:xfrm>
            <a:off x="5340976" y="2468850"/>
            <a:ext cx="2202826" cy="610100"/>
          </a:xfrm>
          <a:prstGeom prst="rect">
            <a:avLst/>
          </a:prstGeom>
          <a:noFill/>
          <a:ln>
            <a:noFill/>
          </a:ln>
        </p:spPr>
      </p:pic>
      <p:pic>
        <p:nvPicPr>
          <p:cNvPr id="577" name="Google Shape;577;g2feb5b140a0_0_876"/>
          <p:cNvPicPr preferRelativeResize="0"/>
          <p:nvPr/>
        </p:nvPicPr>
        <p:blipFill rotWithShape="1">
          <a:blip r:embed="rId4">
            <a:alphaModFix/>
          </a:blip>
          <a:srcRect b="0" l="0" r="0" t="0"/>
          <a:stretch/>
        </p:blipFill>
        <p:spPr>
          <a:xfrm>
            <a:off x="1676400" y="2482913"/>
            <a:ext cx="2628900" cy="734375"/>
          </a:xfrm>
          <a:prstGeom prst="rect">
            <a:avLst/>
          </a:prstGeom>
          <a:noFill/>
          <a:ln>
            <a:noFill/>
          </a:ln>
        </p:spPr>
      </p:pic>
      <p:sp>
        <p:nvSpPr>
          <p:cNvPr id="578" name="Google Shape;578;g2feb5b140a0_0_876"/>
          <p:cNvSpPr txBox="1"/>
          <p:nvPr/>
        </p:nvSpPr>
        <p:spPr>
          <a:xfrm>
            <a:off x="4415479" y="2242219"/>
            <a:ext cx="959100" cy="882600"/>
          </a:xfrm>
          <a:prstGeom prst="rect">
            <a:avLst/>
          </a:prstGeom>
          <a:noFill/>
          <a:ln>
            <a:noFill/>
          </a:ln>
        </p:spPr>
        <p:txBody>
          <a:bodyPr anchorCtr="0" anchor="t" bIns="0" lIns="0" spcFirstLastPara="1" rIns="0" wrap="square" tIns="81000">
            <a:noAutofit/>
          </a:bodyPr>
          <a:lstStyle/>
          <a:p>
            <a:pPr indent="0" lvl="0" marL="0" marR="0" rtl="0" algn="ctr">
              <a:lnSpc>
                <a:spcPct val="108000"/>
              </a:lnSpc>
              <a:spcBef>
                <a:spcPts val="200"/>
              </a:spcBef>
              <a:spcAft>
                <a:spcPts val="0"/>
              </a:spcAft>
              <a:buClr>
                <a:srgbClr val="000000"/>
              </a:buClr>
              <a:buSzPts val="6000"/>
              <a:buFont typeface="Arial"/>
              <a:buNone/>
            </a:pPr>
            <a:r>
              <a:rPr b="0" i="0" lang="en-US" sz="6000" u="none" cap="none" strike="noStrike">
                <a:solidFill>
                  <a:srgbClr val="FFFFFF"/>
                </a:solidFill>
                <a:latin typeface="Tahoma"/>
                <a:ea typeface="Tahoma"/>
                <a:cs typeface="Tahoma"/>
                <a:sym typeface="Tahoma"/>
              </a:rPr>
              <a:t>+</a:t>
            </a:r>
            <a:endParaRPr b="0" i="0" sz="6000" u="none" cap="none" strike="noStrike">
              <a:solidFill>
                <a:srgbClr val="FFFFFF"/>
              </a:solidFill>
              <a:latin typeface="Tahoma"/>
              <a:ea typeface="Tahoma"/>
              <a:cs typeface="Tahoma"/>
              <a:sym typeface="Tahoma"/>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g2feb5b140a0_0_868"/>
          <p:cNvPicPr preferRelativeResize="0"/>
          <p:nvPr/>
        </p:nvPicPr>
        <p:blipFill rotWithShape="1">
          <a:blip r:embed="rId3">
            <a:alphaModFix/>
          </a:blip>
          <a:srcRect b="7218" l="0" r="0" t="0"/>
          <a:stretch/>
        </p:blipFill>
        <p:spPr>
          <a:xfrm>
            <a:off x="0" y="0"/>
            <a:ext cx="9144000" cy="51668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id="588" name="Google Shape;588;g2feb5b140a0_0_872"/>
          <p:cNvPicPr preferRelativeResize="0"/>
          <p:nvPr/>
        </p:nvPicPr>
        <p:blipFill rotWithShape="1">
          <a:blip r:embed="rId3">
            <a:alphaModFix/>
          </a:blip>
          <a:srcRect b="0" l="0" r="0" t="0"/>
          <a:stretch/>
        </p:blipFill>
        <p:spPr>
          <a:xfrm>
            <a:off x="34191" y="0"/>
            <a:ext cx="9133059" cy="514349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g2feb5b140a0_0_994"/>
          <p:cNvPicPr preferRelativeResize="0"/>
          <p:nvPr/>
        </p:nvPicPr>
        <p:blipFill rotWithShape="1">
          <a:blip r:embed="rId3">
            <a:alphaModFix/>
          </a:blip>
          <a:srcRect b="0" l="0" r="0" t="0"/>
          <a:stretch/>
        </p:blipFill>
        <p:spPr>
          <a:xfrm>
            <a:off x="0" y="-9600"/>
            <a:ext cx="9136072" cy="514350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2feb5b140a0_0_981"/>
          <p:cNvSpPr txBox="1"/>
          <p:nvPr>
            <p:ph type="title"/>
          </p:nvPr>
        </p:nvSpPr>
        <p:spPr>
          <a:xfrm>
            <a:off x="1015675" y="1149429"/>
            <a:ext cx="7143600" cy="2673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2400"/>
          </a:p>
          <a:p>
            <a:pPr indent="0" lvl="0" marL="0" rtl="0" algn="ctr">
              <a:lnSpc>
                <a:spcPct val="90000"/>
              </a:lnSpc>
              <a:spcBef>
                <a:spcPts val="0"/>
              </a:spcBef>
              <a:spcAft>
                <a:spcPts val="0"/>
              </a:spcAft>
              <a:buSzPts val="3000"/>
              <a:buNone/>
            </a:pPr>
            <a:r>
              <a:t/>
            </a:r>
            <a:endParaRPr b="1" i="0" sz="2400">
              <a:latin typeface="Calibri"/>
              <a:ea typeface="Calibri"/>
              <a:cs typeface="Calibri"/>
              <a:sym typeface="Calibri"/>
            </a:endParaRPr>
          </a:p>
          <a:p>
            <a:pPr indent="0" lvl="0" marL="0" rtl="0" algn="l">
              <a:lnSpc>
                <a:spcPct val="90000"/>
              </a:lnSpc>
              <a:spcBef>
                <a:spcPts val="0"/>
              </a:spcBef>
              <a:spcAft>
                <a:spcPts val="0"/>
              </a:spcAft>
              <a:buSzPts val="3000"/>
              <a:buNone/>
            </a:pPr>
            <a:r>
              <a:rPr b="1" i="0" lang="en-US" sz="2000">
                <a:latin typeface="Calibri"/>
                <a:ea typeface="Calibri"/>
                <a:cs typeface="Calibri"/>
                <a:sym typeface="Calibri"/>
              </a:rPr>
              <a:t>"2025 will be the year of the Al company.</a:t>
            </a:r>
            <a:endParaRPr b="1" i="0" sz="2000">
              <a:latin typeface="Calibri"/>
              <a:ea typeface="Calibri"/>
              <a:cs typeface="Calibri"/>
              <a:sym typeface="Calibri"/>
            </a:endParaRPr>
          </a:p>
          <a:p>
            <a:pPr indent="0" lvl="0" marL="0" rtl="0" algn="l">
              <a:lnSpc>
                <a:spcPct val="90000"/>
              </a:lnSpc>
              <a:spcBef>
                <a:spcPts val="0"/>
              </a:spcBef>
              <a:spcAft>
                <a:spcPts val="0"/>
              </a:spcAft>
              <a:buSzPts val="3000"/>
              <a:buNone/>
            </a:pPr>
            <a:r>
              <a:rPr b="1" i="0" lang="en-US" sz="2000">
                <a:latin typeface="Calibri"/>
                <a:ea typeface="Calibri"/>
                <a:cs typeface="Calibri"/>
                <a:sym typeface="Calibri"/>
              </a:rPr>
              <a:t>An Al native company is built to embrace Al from the ground up. Many jobs that would typically be staffed by humans will be staffed by machines in Al native companies. Al native companies are most easily built by a startup with minimal embedded overhead or politics.</a:t>
            </a:r>
            <a:endParaRPr b="1" i="0" sz="2000">
              <a:latin typeface="Calibri"/>
              <a:ea typeface="Calibri"/>
              <a:cs typeface="Calibri"/>
              <a:sym typeface="Calibri"/>
            </a:endParaRPr>
          </a:p>
          <a:p>
            <a:pPr indent="0" lvl="0" marL="0" rtl="0" algn="l">
              <a:lnSpc>
                <a:spcPct val="90000"/>
              </a:lnSpc>
              <a:spcBef>
                <a:spcPts val="0"/>
              </a:spcBef>
              <a:spcAft>
                <a:spcPts val="0"/>
              </a:spcAft>
              <a:buSzPts val="3000"/>
              <a:buNone/>
            </a:pPr>
            <a:r>
              <a:t/>
            </a:r>
            <a:endParaRPr b="1" i="0" sz="2000">
              <a:latin typeface="Calibri"/>
              <a:ea typeface="Calibri"/>
              <a:cs typeface="Calibri"/>
              <a:sym typeface="Calibri"/>
            </a:endParaRPr>
          </a:p>
          <a:p>
            <a:pPr indent="0" lvl="0" marL="0" rtl="0" algn="l">
              <a:lnSpc>
                <a:spcPct val="90000"/>
              </a:lnSpc>
              <a:spcBef>
                <a:spcPts val="0"/>
              </a:spcBef>
              <a:spcAft>
                <a:spcPts val="0"/>
              </a:spcAft>
              <a:buSzPts val="3000"/>
              <a:buNone/>
            </a:pPr>
            <a:r>
              <a:rPr b="1" i="0" lang="en-US" sz="2000">
                <a:latin typeface="Calibri"/>
                <a:ea typeface="Calibri"/>
                <a:cs typeface="Calibri"/>
                <a:sym typeface="Calibri"/>
              </a:rPr>
              <a:t>By contrast, Al adopting companies, those who build Al into established operating businesses, will be hamstrung by legacy processes and employees. It's not that Al won't create value for the established adopters.</a:t>
            </a:r>
            <a:endParaRPr b="1" i="0" sz="2000">
              <a:latin typeface="Calibri"/>
              <a:ea typeface="Calibri"/>
              <a:cs typeface="Calibri"/>
              <a:sym typeface="Calibri"/>
            </a:endParaRPr>
          </a:p>
          <a:p>
            <a:pPr indent="0" lvl="0" marL="0" rtl="0" algn="l">
              <a:lnSpc>
                <a:spcPct val="90000"/>
              </a:lnSpc>
              <a:spcBef>
                <a:spcPts val="0"/>
              </a:spcBef>
              <a:spcAft>
                <a:spcPts val="0"/>
              </a:spcAft>
              <a:buSzPts val="3000"/>
              <a:buNone/>
            </a:pPr>
            <a:r>
              <a:t/>
            </a:r>
            <a:endParaRPr b="1" i="0" sz="2000">
              <a:latin typeface="Calibri"/>
              <a:ea typeface="Calibri"/>
              <a:cs typeface="Calibri"/>
              <a:sym typeface="Calibri"/>
            </a:endParaRPr>
          </a:p>
          <a:p>
            <a:pPr indent="0" lvl="0" marL="0" rtl="0" algn="l">
              <a:lnSpc>
                <a:spcPct val="90000"/>
              </a:lnSpc>
              <a:spcBef>
                <a:spcPts val="0"/>
              </a:spcBef>
              <a:spcAft>
                <a:spcPts val="0"/>
              </a:spcAft>
              <a:buSzPts val="3000"/>
              <a:buNone/>
            </a:pPr>
            <a:r>
              <a:rPr b="1" i="0" lang="en-US" sz="2000">
                <a:latin typeface="Calibri"/>
                <a:ea typeface="Calibri"/>
                <a:cs typeface="Calibri"/>
                <a:sym typeface="Calibri"/>
              </a:rPr>
              <a:t>It's that the adopters won't be able to fully benefit from it because those companies will make concessions to the way things have always been done, and that will be less efficient than building for Al first." </a:t>
            </a:r>
            <a:endParaRPr b="1" i="0" sz="2000">
              <a:latin typeface="Calibri"/>
              <a:ea typeface="Calibri"/>
              <a:cs typeface="Calibri"/>
              <a:sym typeface="Calibri"/>
            </a:endParaRPr>
          </a:p>
          <a:p>
            <a:pPr indent="0" lvl="0" marL="4572000" rtl="0" algn="l">
              <a:lnSpc>
                <a:spcPct val="90000"/>
              </a:lnSpc>
              <a:spcBef>
                <a:spcPts val="0"/>
              </a:spcBef>
              <a:spcAft>
                <a:spcPts val="0"/>
              </a:spcAft>
              <a:buSzPts val="3000"/>
              <a:buNone/>
            </a:pPr>
            <a:r>
              <a:rPr b="1" i="0" lang="en-US" sz="1100">
                <a:latin typeface="Calibri"/>
                <a:ea typeface="Calibri"/>
                <a:cs typeface="Calibri"/>
                <a:sym typeface="Calibri"/>
              </a:rPr>
              <a:t>- Doug Clinton, CEO, Intelligent Alpha</a:t>
            </a:r>
            <a:endParaRPr b="1" i="0" sz="1100">
              <a:latin typeface="Calibri"/>
              <a:ea typeface="Calibri"/>
              <a:cs typeface="Calibri"/>
              <a:sym typeface="Calibri"/>
            </a:endParaRPr>
          </a:p>
          <a:p>
            <a:pPr indent="0" lvl="0" marL="0" rtl="0" algn="l">
              <a:lnSpc>
                <a:spcPct val="90000"/>
              </a:lnSpc>
              <a:spcBef>
                <a:spcPts val="0"/>
              </a:spcBef>
              <a:spcAft>
                <a:spcPts val="0"/>
              </a:spcAft>
              <a:buSzPts val="3000"/>
              <a:buNone/>
            </a:pPr>
            <a:r>
              <a:t/>
            </a:r>
            <a:endParaRPr b="1" i="0" sz="24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2fcc608d031_0_359"/>
          <p:cNvSpPr txBox="1"/>
          <p:nvPr>
            <p:ph type="title"/>
          </p:nvPr>
        </p:nvSpPr>
        <p:spPr>
          <a:xfrm>
            <a:off x="1000200" y="828338"/>
            <a:ext cx="7143600" cy="3486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dk1"/>
              </a:buClr>
              <a:buSzPts val="3000"/>
              <a:buFont typeface="Arial"/>
              <a:buNone/>
            </a:pPr>
            <a:r>
              <a:t/>
            </a:r>
            <a:endParaRPr b="1" i="0" sz="5800"/>
          </a:p>
          <a:p>
            <a:pPr indent="0" lvl="0" marL="0" rtl="0" algn="ctr">
              <a:lnSpc>
                <a:spcPct val="90000"/>
              </a:lnSpc>
              <a:spcBef>
                <a:spcPts val="0"/>
              </a:spcBef>
              <a:spcAft>
                <a:spcPts val="0"/>
              </a:spcAft>
              <a:buSzPts val="3000"/>
              <a:buNone/>
            </a:pPr>
            <a:r>
              <a:rPr b="1" i="0" lang="en-US" sz="6000">
                <a:latin typeface="Calibri"/>
                <a:ea typeface="Calibri"/>
                <a:cs typeface="Calibri"/>
                <a:sym typeface="Calibri"/>
              </a:rPr>
              <a:t>Let’s talk</a:t>
            </a:r>
            <a:endParaRPr b="1" i="0" sz="6000">
              <a:latin typeface="Calibri"/>
              <a:ea typeface="Calibri"/>
              <a:cs typeface="Calibri"/>
              <a:sym typeface="Calibri"/>
            </a:endParaRPr>
          </a:p>
          <a:p>
            <a:pPr indent="0" lvl="0" marL="0" rtl="0" algn="ctr">
              <a:lnSpc>
                <a:spcPct val="90000"/>
              </a:lnSpc>
              <a:spcBef>
                <a:spcPts val="0"/>
              </a:spcBef>
              <a:spcAft>
                <a:spcPts val="0"/>
              </a:spcAft>
              <a:buSzPts val="3000"/>
              <a:buNone/>
            </a:pPr>
            <a:r>
              <a:t/>
            </a:r>
            <a:endParaRPr b="1" i="0" sz="58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289984318e8_0_1745"/>
          <p:cNvSpPr/>
          <p:nvPr/>
        </p:nvSpPr>
        <p:spPr>
          <a:xfrm>
            <a:off x="0" y="-31000"/>
            <a:ext cx="9144000" cy="5429100"/>
          </a:xfrm>
          <a:prstGeom prst="rect">
            <a:avLst/>
          </a:prstGeom>
          <a:solidFill>
            <a:srgbClr val="000000">
              <a:alpha val="31764"/>
            </a:srgbClr>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609" name="Google Shape;609;g289984318e8_0_1745"/>
          <p:cNvPicPr preferRelativeResize="0"/>
          <p:nvPr/>
        </p:nvPicPr>
        <p:blipFill rotWithShape="1">
          <a:blip r:embed="rId3">
            <a:alphaModFix/>
          </a:blip>
          <a:srcRect b="12494" l="0" r="0" t="12502"/>
          <a:stretch/>
        </p:blipFill>
        <p:spPr>
          <a:xfrm>
            <a:off x="0" y="-1314450"/>
            <a:ext cx="9144000" cy="6858000"/>
          </a:xfrm>
          <a:prstGeom prst="rect">
            <a:avLst/>
          </a:prstGeom>
          <a:noFill/>
          <a:ln>
            <a:noFill/>
          </a:ln>
        </p:spPr>
      </p:pic>
      <p:sp>
        <p:nvSpPr>
          <p:cNvPr id="610" name="Google Shape;610;g289984318e8_0_1745"/>
          <p:cNvSpPr txBox="1"/>
          <p:nvPr>
            <p:ph type="ctrTitle"/>
          </p:nvPr>
        </p:nvSpPr>
        <p:spPr>
          <a:xfrm>
            <a:off x="285750" y="323850"/>
            <a:ext cx="8572500" cy="3429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3500"/>
              <a:buNone/>
            </a:pPr>
            <a:r>
              <a:rPr lang="en-US" sz="6700">
                <a:solidFill>
                  <a:schemeClr val="lt1"/>
                </a:solidFill>
              </a:rPr>
              <a:t>Thank You</a:t>
            </a:r>
            <a:br>
              <a:rPr lang="en-US" sz="6700">
                <a:solidFill>
                  <a:schemeClr val="lt1"/>
                </a:solidFill>
              </a:rPr>
            </a:br>
            <a:r>
              <a:rPr lang="en-US" sz="3300">
                <a:solidFill>
                  <a:schemeClr val="lt1"/>
                </a:solidFill>
              </a:rPr>
              <a:t>johnwinsor@open-assembly.com</a:t>
            </a:r>
            <a:endParaRPr sz="3300">
              <a:solidFill>
                <a:schemeClr val="lt1"/>
              </a:solidFill>
            </a:endParaRPr>
          </a:p>
        </p:txBody>
      </p:sp>
      <p:pic>
        <p:nvPicPr>
          <p:cNvPr id="611" name="Google Shape;611;g289984318e8_0_1745"/>
          <p:cNvPicPr preferRelativeResize="0"/>
          <p:nvPr/>
        </p:nvPicPr>
        <p:blipFill>
          <a:blip r:embed="rId4">
            <a:alphaModFix/>
          </a:blip>
          <a:stretch>
            <a:fillRect/>
          </a:stretch>
        </p:blipFill>
        <p:spPr>
          <a:xfrm>
            <a:off x="8367575" y="4461550"/>
            <a:ext cx="597700" cy="618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tle Slid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2007-04-18T20:08:08Z</dcterms:created>
  <dc:creator>Ethan Decker</dc:creator>
</cp:coreProperties>
</file>